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468" r:id="rId2"/>
    <p:sldId id="472" r:id="rId3"/>
  </p:sldIdLst>
  <p:sldSz cx="10080625" cy="6840538"/>
  <p:notesSz cx="6807200" cy="9939338"/>
  <p:defaultTextStyle>
    <a:defPPr>
      <a:defRPr lang="ja-JP"/>
    </a:defPPr>
    <a:lvl1pPr marL="0" algn="l" defTabSz="914347" rtl="0" eaLnBrk="1" latinLnBrk="0" hangingPunct="1">
      <a:defRPr kumimoji="1" sz="1800" kern="1200">
        <a:solidFill>
          <a:schemeClr val="tx1"/>
        </a:solidFill>
        <a:latin typeface="+mn-lt"/>
        <a:ea typeface="+mn-ea"/>
        <a:cs typeface="+mn-cs"/>
      </a:defRPr>
    </a:lvl1pPr>
    <a:lvl2pPr marL="457173" algn="l" defTabSz="914347" rtl="0" eaLnBrk="1" latinLnBrk="0" hangingPunct="1">
      <a:defRPr kumimoji="1" sz="1800" kern="1200">
        <a:solidFill>
          <a:schemeClr val="tx1"/>
        </a:solidFill>
        <a:latin typeface="+mn-lt"/>
        <a:ea typeface="+mn-ea"/>
        <a:cs typeface="+mn-cs"/>
      </a:defRPr>
    </a:lvl2pPr>
    <a:lvl3pPr marL="914347" algn="l" defTabSz="914347" rtl="0" eaLnBrk="1" latinLnBrk="0" hangingPunct="1">
      <a:defRPr kumimoji="1" sz="1800" kern="1200">
        <a:solidFill>
          <a:schemeClr val="tx1"/>
        </a:solidFill>
        <a:latin typeface="+mn-lt"/>
        <a:ea typeface="+mn-ea"/>
        <a:cs typeface="+mn-cs"/>
      </a:defRPr>
    </a:lvl3pPr>
    <a:lvl4pPr marL="1371520" algn="l" defTabSz="914347" rtl="0" eaLnBrk="1" latinLnBrk="0" hangingPunct="1">
      <a:defRPr kumimoji="1" sz="1800" kern="1200">
        <a:solidFill>
          <a:schemeClr val="tx1"/>
        </a:solidFill>
        <a:latin typeface="+mn-lt"/>
        <a:ea typeface="+mn-ea"/>
        <a:cs typeface="+mn-cs"/>
      </a:defRPr>
    </a:lvl4pPr>
    <a:lvl5pPr marL="1828693" algn="l" defTabSz="914347" rtl="0" eaLnBrk="1" latinLnBrk="0" hangingPunct="1">
      <a:defRPr kumimoji="1" sz="1800" kern="1200">
        <a:solidFill>
          <a:schemeClr val="tx1"/>
        </a:solidFill>
        <a:latin typeface="+mn-lt"/>
        <a:ea typeface="+mn-ea"/>
        <a:cs typeface="+mn-cs"/>
      </a:defRPr>
    </a:lvl5pPr>
    <a:lvl6pPr marL="2285866" algn="l" defTabSz="914347" rtl="0" eaLnBrk="1" latinLnBrk="0" hangingPunct="1">
      <a:defRPr kumimoji="1" sz="1800" kern="1200">
        <a:solidFill>
          <a:schemeClr val="tx1"/>
        </a:solidFill>
        <a:latin typeface="+mn-lt"/>
        <a:ea typeface="+mn-ea"/>
        <a:cs typeface="+mn-cs"/>
      </a:defRPr>
    </a:lvl6pPr>
    <a:lvl7pPr marL="2743040" algn="l" defTabSz="914347" rtl="0" eaLnBrk="1" latinLnBrk="0" hangingPunct="1">
      <a:defRPr kumimoji="1" sz="1800" kern="1200">
        <a:solidFill>
          <a:schemeClr val="tx1"/>
        </a:solidFill>
        <a:latin typeface="+mn-lt"/>
        <a:ea typeface="+mn-ea"/>
        <a:cs typeface="+mn-cs"/>
      </a:defRPr>
    </a:lvl7pPr>
    <a:lvl8pPr marL="3200214" algn="l" defTabSz="914347" rtl="0" eaLnBrk="1" latinLnBrk="0" hangingPunct="1">
      <a:defRPr kumimoji="1" sz="1800" kern="1200">
        <a:solidFill>
          <a:schemeClr val="tx1"/>
        </a:solidFill>
        <a:latin typeface="+mn-lt"/>
        <a:ea typeface="+mn-ea"/>
        <a:cs typeface="+mn-cs"/>
      </a:defRPr>
    </a:lvl8pPr>
    <a:lvl9pPr marL="3657387" algn="l" defTabSz="914347"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5">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C6D9F1"/>
    <a:srgbClr val="008000"/>
    <a:srgbClr val="FF9999"/>
    <a:srgbClr val="CC9900"/>
    <a:srgbClr val="996633"/>
    <a:srgbClr val="9933FF"/>
    <a:srgbClr val="CC00FF"/>
    <a:srgbClr val="FF66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00" autoAdjust="0"/>
    <p:restoredTop sz="99296" autoAdjust="0"/>
  </p:normalViewPr>
  <p:slideViewPr>
    <p:cSldViewPr>
      <p:cViewPr varScale="1">
        <p:scale>
          <a:sx n="72" d="100"/>
          <a:sy n="72" d="100"/>
        </p:scale>
        <p:origin x="124" y="72"/>
      </p:cViewPr>
      <p:guideLst>
        <p:guide orient="horz" pos="2155"/>
        <p:guide pos="3175"/>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3"/>
            <a:ext cx="2950375" cy="497367"/>
          </a:xfrm>
          <a:prstGeom prst="rect">
            <a:avLst/>
          </a:prstGeom>
        </p:spPr>
        <p:txBody>
          <a:bodyPr vert="horz" lIns="92187" tIns="46093" rIns="92187" bIns="460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3"/>
            <a:ext cx="2950374" cy="497367"/>
          </a:xfrm>
          <a:prstGeom prst="rect">
            <a:avLst/>
          </a:prstGeom>
        </p:spPr>
        <p:txBody>
          <a:bodyPr vert="horz" lIns="92187" tIns="46093" rIns="92187" bIns="46093" rtlCol="0"/>
          <a:lstStyle>
            <a:lvl1pPr algn="r">
              <a:defRPr sz="1200"/>
            </a:lvl1pPr>
          </a:lstStyle>
          <a:p>
            <a:fld id="{912E2A6B-27B9-417F-A98E-AC92DA09E4CE}" type="datetimeFigureOut">
              <a:rPr kumimoji="1" lang="ja-JP" altLang="en-US" smtClean="0"/>
              <a:t>2025/2/2</a:t>
            </a:fld>
            <a:endParaRPr kumimoji="1" lang="ja-JP" altLang="en-US"/>
          </a:p>
        </p:txBody>
      </p:sp>
      <p:sp>
        <p:nvSpPr>
          <p:cNvPr id="4" name="スライド イメージ プレースホルダー 3"/>
          <p:cNvSpPr>
            <a:spLocks noGrp="1" noRot="1" noChangeAspect="1"/>
          </p:cNvSpPr>
          <p:nvPr>
            <p:ph type="sldImg" idx="2"/>
          </p:nvPr>
        </p:nvSpPr>
        <p:spPr>
          <a:xfrm>
            <a:off x="655638" y="744538"/>
            <a:ext cx="5495925" cy="3729037"/>
          </a:xfrm>
          <a:prstGeom prst="rect">
            <a:avLst/>
          </a:prstGeom>
          <a:noFill/>
          <a:ln w="12700">
            <a:solidFill>
              <a:prstClr val="black"/>
            </a:solidFill>
          </a:ln>
        </p:spPr>
        <p:txBody>
          <a:bodyPr vert="horz" lIns="92187" tIns="46093" rIns="92187" bIns="46093" rtlCol="0" anchor="ctr"/>
          <a:lstStyle/>
          <a:p>
            <a:endParaRPr lang="ja-JP" altLang="en-US"/>
          </a:p>
        </p:txBody>
      </p:sp>
      <p:sp>
        <p:nvSpPr>
          <p:cNvPr id="5" name="ノート プレースホルダー 4"/>
          <p:cNvSpPr>
            <a:spLocks noGrp="1"/>
          </p:cNvSpPr>
          <p:nvPr>
            <p:ph type="body" sz="quarter" idx="3"/>
          </p:nvPr>
        </p:nvSpPr>
        <p:spPr>
          <a:xfrm>
            <a:off x="680240" y="4720988"/>
            <a:ext cx="5446723" cy="4473102"/>
          </a:xfrm>
          <a:prstGeom prst="rect">
            <a:avLst/>
          </a:prstGeom>
        </p:spPr>
        <p:txBody>
          <a:bodyPr vert="horz" lIns="92187" tIns="46093" rIns="92187" bIns="460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40373"/>
            <a:ext cx="2950375" cy="497366"/>
          </a:xfrm>
          <a:prstGeom prst="rect">
            <a:avLst/>
          </a:prstGeom>
        </p:spPr>
        <p:txBody>
          <a:bodyPr vert="horz" lIns="92187" tIns="46093" rIns="92187" bIns="460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3"/>
            <a:ext cx="2950374" cy="497366"/>
          </a:xfrm>
          <a:prstGeom prst="rect">
            <a:avLst/>
          </a:prstGeom>
        </p:spPr>
        <p:txBody>
          <a:bodyPr vert="horz" lIns="92187" tIns="46093" rIns="92187" bIns="46093" rtlCol="0" anchor="b"/>
          <a:lstStyle>
            <a:lvl1pPr algn="r">
              <a:defRPr sz="1200"/>
            </a:lvl1pPr>
          </a:lstStyle>
          <a:p>
            <a:fld id="{AC96A914-67E6-43E0-973C-FA7A46A98B3F}" type="slidenum">
              <a:rPr kumimoji="1" lang="ja-JP" altLang="en-US" smtClean="0"/>
              <a:t>‹#›</a:t>
            </a:fld>
            <a:endParaRPr kumimoji="1" lang="ja-JP" altLang="en-US"/>
          </a:p>
        </p:txBody>
      </p:sp>
    </p:spTree>
    <p:extLst>
      <p:ext uri="{BB962C8B-B14F-4D97-AF65-F5344CB8AC3E}">
        <p14:creationId xmlns:p14="http://schemas.microsoft.com/office/powerpoint/2010/main" val="3701211257"/>
      </p:ext>
    </p:extLst>
  </p:cSld>
  <p:clrMap bg1="lt1" tx1="dk1" bg2="lt2" tx2="dk2" accent1="accent1" accent2="accent2" accent3="accent3" accent4="accent4" accent5="accent5" accent6="accent6" hlink="hlink" folHlink="folHlink"/>
  <p:notesStyle>
    <a:lvl1pPr marL="0" algn="l" defTabSz="914347" rtl="0" eaLnBrk="1" latinLnBrk="0" hangingPunct="1">
      <a:defRPr kumimoji="1" sz="1200" kern="1200">
        <a:solidFill>
          <a:schemeClr val="tx1"/>
        </a:solidFill>
        <a:latin typeface="+mn-lt"/>
        <a:ea typeface="+mn-ea"/>
        <a:cs typeface="+mn-cs"/>
      </a:defRPr>
    </a:lvl1pPr>
    <a:lvl2pPr marL="457173" algn="l" defTabSz="914347" rtl="0" eaLnBrk="1" latinLnBrk="0" hangingPunct="1">
      <a:defRPr kumimoji="1" sz="1200" kern="1200">
        <a:solidFill>
          <a:schemeClr val="tx1"/>
        </a:solidFill>
        <a:latin typeface="+mn-lt"/>
        <a:ea typeface="+mn-ea"/>
        <a:cs typeface="+mn-cs"/>
      </a:defRPr>
    </a:lvl2pPr>
    <a:lvl3pPr marL="914347" algn="l" defTabSz="914347" rtl="0" eaLnBrk="1" latinLnBrk="0" hangingPunct="1">
      <a:defRPr kumimoji="1" sz="1200" kern="1200">
        <a:solidFill>
          <a:schemeClr val="tx1"/>
        </a:solidFill>
        <a:latin typeface="+mn-lt"/>
        <a:ea typeface="+mn-ea"/>
        <a:cs typeface="+mn-cs"/>
      </a:defRPr>
    </a:lvl3pPr>
    <a:lvl4pPr marL="1371520" algn="l" defTabSz="914347" rtl="0" eaLnBrk="1" latinLnBrk="0" hangingPunct="1">
      <a:defRPr kumimoji="1" sz="1200" kern="1200">
        <a:solidFill>
          <a:schemeClr val="tx1"/>
        </a:solidFill>
        <a:latin typeface="+mn-lt"/>
        <a:ea typeface="+mn-ea"/>
        <a:cs typeface="+mn-cs"/>
      </a:defRPr>
    </a:lvl4pPr>
    <a:lvl5pPr marL="1828693" algn="l" defTabSz="914347" rtl="0" eaLnBrk="1" latinLnBrk="0" hangingPunct="1">
      <a:defRPr kumimoji="1" sz="1200" kern="1200">
        <a:solidFill>
          <a:schemeClr val="tx1"/>
        </a:solidFill>
        <a:latin typeface="+mn-lt"/>
        <a:ea typeface="+mn-ea"/>
        <a:cs typeface="+mn-cs"/>
      </a:defRPr>
    </a:lvl5pPr>
    <a:lvl6pPr marL="2285866" algn="l" defTabSz="914347" rtl="0" eaLnBrk="1" latinLnBrk="0" hangingPunct="1">
      <a:defRPr kumimoji="1" sz="1200" kern="1200">
        <a:solidFill>
          <a:schemeClr val="tx1"/>
        </a:solidFill>
        <a:latin typeface="+mn-lt"/>
        <a:ea typeface="+mn-ea"/>
        <a:cs typeface="+mn-cs"/>
      </a:defRPr>
    </a:lvl6pPr>
    <a:lvl7pPr marL="2743040" algn="l" defTabSz="914347" rtl="0" eaLnBrk="1" latinLnBrk="0" hangingPunct="1">
      <a:defRPr kumimoji="1" sz="1200" kern="1200">
        <a:solidFill>
          <a:schemeClr val="tx1"/>
        </a:solidFill>
        <a:latin typeface="+mn-lt"/>
        <a:ea typeface="+mn-ea"/>
        <a:cs typeface="+mn-cs"/>
      </a:defRPr>
    </a:lvl7pPr>
    <a:lvl8pPr marL="3200214" algn="l" defTabSz="914347" rtl="0" eaLnBrk="1" latinLnBrk="0" hangingPunct="1">
      <a:defRPr kumimoji="1" sz="1200" kern="1200">
        <a:solidFill>
          <a:schemeClr val="tx1"/>
        </a:solidFill>
        <a:latin typeface="+mn-lt"/>
        <a:ea typeface="+mn-ea"/>
        <a:cs typeface="+mn-cs"/>
      </a:defRPr>
    </a:lvl8pPr>
    <a:lvl9pPr marL="3657387" algn="l" defTabSz="914347"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6048" y="2125002"/>
            <a:ext cx="8568531" cy="1466282"/>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512094" y="3876306"/>
            <a:ext cx="7056438" cy="1748137"/>
          </a:xfrm>
        </p:spPr>
        <p:txBody>
          <a:bodyPr/>
          <a:lstStyle>
            <a:lvl1pPr marL="0" indent="0" algn="ctr">
              <a:buNone/>
              <a:defRPr>
                <a:solidFill>
                  <a:schemeClr val="tx1">
                    <a:tint val="75000"/>
                  </a:schemeClr>
                </a:solidFill>
              </a:defRPr>
            </a:lvl1pPr>
            <a:lvl2pPr marL="457173" indent="0" algn="ctr">
              <a:buNone/>
              <a:defRPr>
                <a:solidFill>
                  <a:schemeClr val="tx1">
                    <a:tint val="75000"/>
                  </a:schemeClr>
                </a:solidFill>
              </a:defRPr>
            </a:lvl2pPr>
            <a:lvl3pPr marL="914347" indent="0" algn="ctr">
              <a:buNone/>
              <a:defRPr>
                <a:solidFill>
                  <a:schemeClr val="tx1">
                    <a:tint val="75000"/>
                  </a:schemeClr>
                </a:solidFill>
              </a:defRPr>
            </a:lvl3pPr>
            <a:lvl4pPr marL="1371520" indent="0" algn="ctr">
              <a:buNone/>
              <a:defRPr>
                <a:solidFill>
                  <a:schemeClr val="tx1">
                    <a:tint val="75000"/>
                  </a:schemeClr>
                </a:solidFill>
              </a:defRPr>
            </a:lvl4pPr>
            <a:lvl5pPr marL="1828693" indent="0" algn="ctr">
              <a:buNone/>
              <a:defRPr>
                <a:solidFill>
                  <a:schemeClr val="tx1">
                    <a:tint val="75000"/>
                  </a:schemeClr>
                </a:solidFill>
              </a:defRPr>
            </a:lvl5pPr>
            <a:lvl6pPr marL="2285866" indent="0" algn="ctr">
              <a:buNone/>
              <a:defRPr>
                <a:solidFill>
                  <a:schemeClr val="tx1">
                    <a:tint val="75000"/>
                  </a:schemeClr>
                </a:solidFill>
              </a:defRPr>
            </a:lvl6pPr>
            <a:lvl7pPr marL="2743040" indent="0" algn="ctr">
              <a:buNone/>
              <a:defRPr>
                <a:solidFill>
                  <a:schemeClr val="tx1">
                    <a:tint val="75000"/>
                  </a:schemeClr>
                </a:solidFill>
              </a:defRPr>
            </a:lvl7pPr>
            <a:lvl8pPr marL="3200214" indent="0" algn="ctr">
              <a:buNone/>
              <a:defRPr>
                <a:solidFill>
                  <a:schemeClr val="tx1">
                    <a:tint val="75000"/>
                  </a:schemeClr>
                </a:solidFill>
              </a:defRPr>
            </a:lvl8pPr>
            <a:lvl9pPr marL="365738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7879BD1-9C1B-4111-8B83-7651A51D6FF4}" type="datetime1">
              <a:rPr kumimoji="1" lang="ja-JP" altLang="en-US" smtClean="0"/>
              <a:t>2025/2/2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2207213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C4B43D9-7F6F-4B45-A085-429807D96C0A}" type="datetime1">
              <a:rPr kumimoji="1" lang="ja-JP" altLang="en-US" smtClean="0"/>
              <a:t>2025/2/2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1939880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08454" y="273939"/>
            <a:ext cx="2268141" cy="583662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04032" y="273939"/>
            <a:ext cx="6636411" cy="583662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EF0D555-4220-4EEE-80B1-4BAC0242BB66}" type="datetime1">
              <a:rPr kumimoji="1" lang="ja-JP" altLang="en-US" smtClean="0"/>
              <a:t>2025/2/2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1706382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F96F59F-500F-485E-A6AB-B7D18EDF5BC0}" type="datetime1">
              <a:rPr kumimoji="1" lang="ja-JP" altLang="en-US" smtClean="0"/>
              <a:t>2025/2/2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352052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301" y="4395680"/>
            <a:ext cx="8568531" cy="135860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96301" y="2899313"/>
            <a:ext cx="8568531" cy="1496367"/>
          </a:xfrm>
        </p:spPr>
        <p:txBody>
          <a:bodyPr anchor="b"/>
          <a:lstStyle>
            <a:lvl1pPr marL="0" indent="0">
              <a:buNone/>
              <a:defRPr sz="2000">
                <a:solidFill>
                  <a:schemeClr val="tx1">
                    <a:tint val="75000"/>
                  </a:schemeClr>
                </a:solidFill>
              </a:defRPr>
            </a:lvl1pPr>
            <a:lvl2pPr marL="457173" indent="0">
              <a:buNone/>
              <a:defRPr sz="1800">
                <a:solidFill>
                  <a:schemeClr val="tx1">
                    <a:tint val="75000"/>
                  </a:schemeClr>
                </a:solidFill>
              </a:defRPr>
            </a:lvl2pPr>
            <a:lvl3pPr marL="914347" indent="0">
              <a:buNone/>
              <a:defRPr sz="1600">
                <a:solidFill>
                  <a:schemeClr val="tx1">
                    <a:tint val="75000"/>
                  </a:schemeClr>
                </a:solidFill>
              </a:defRPr>
            </a:lvl3pPr>
            <a:lvl4pPr marL="1371520" indent="0">
              <a:buNone/>
              <a:defRPr sz="1400">
                <a:solidFill>
                  <a:schemeClr val="tx1">
                    <a:tint val="75000"/>
                  </a:schemeClr>
                </a:solidFill>
              </a:defRPr>
            </a:lvl4pPr>
            <a:lvl5pPr marL="1828693" indent="0">
              <a:buNone/>
              <a:defRPr sz="1400">
                <a:solidFill>
                  <a:schemeClr val="tx1">
                    <a:tint val="75000"/>
                  </a:schemeClr>
                </a:solidFill>
              </a:defRPr>
            </a:lvl5pPr>
            <a:lvl6pPr marL="2285866" indent="0">
              <a:buNone/>
              <a:defRPr sz="1400">
                <a:solidFill>
                  <a:schemeClr val="tx1">
                    <a:tint val="75000"/>
                  </a:schemeClr>
                </a:solidFill>
              </a:defRPr>
            </a:lvl6pPr>
            <a:lvl7pPr marL="2743040" indent="0">
              <a:buNone/>
              <a:defRPr sz="1400">
                <a:solidFill>
                  <a:schemeClr val="tx1">
                    <a:tint val="75000"/>
                  </a:schemeClr>
                </a:solidFill>
              </a:defRPr>
            </a:lvl7pPr>
            <a:lvl8pPr marL="3200214" indent="0">
              <a:buNone/>
              <a:defRPr sz="1400">
                <a:solidFill>
                  <a:schemeClr val="tx1">
                    <a:tint val="75000"/>
                  </a:schemeClr>
                </a:solidFill>
              </a:defRPr>
            </a:lvl8pPr>
            <a:lvl9pPr marL="3657387"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43929FA-BFEE-4154-B3D3-81171C1024F1}" type="datetime1">
              <a:rPr kumimoji="1" lang="ja-JP" altLang="en-US" smtClean="0"/>
              <a:t>2025/2/2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1749436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04031" y="1596127"/>
            <a:ext cx="4452276" cy="45144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124318" y="1596127"/>
            <a:ext cx="4452276" cy="45144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CEA5DBF-8C87-45A0-BC03-D879EC88AB3D}" type="datetime1">
              <a:rPr kumimoji="1" lang="ja-JP" altLang="en-US" smtClean="0"/>
              <a:t>2025/2/2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1071004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04031" y="1531205"/>
            <a:ext cx="4454027" cy="638133"/>
          </a:xfrm>
        </p:spPr>
        <p:txBody>
          <a:bodyPr anchor="b"/>
          <a:lstStyle>
            <a:lvl1pPr marL="0" indent="0">
              <a:buNone/>
              <a:defRPr sz="2400" b="1"/>
            </a:lvl1pPr>
            <a:lvl2pPr marL="457173" indent="0">
              <a:buNone/>
              <a:defRPr sz="2000" b="1"/>
            </a:lvl2pPr>
            <a:lvl3pPr marL="914347" indent="0">
              <a:buNone/>
              <a:defRPr sz="1800" b="1"/>
            </a:lvl3pPr>
            <a:lvl4pPr marL="1371520" indent="0">
              <a:buNone/>
              <a:defRPr sz="1600" b="1"/>
            </a:lvl4pPr>
            <a:lvl5pPr marL="1828693" indent="0">
              <a:buNone/>
              <a:defRPr sz="1600" b="1"/>
            </a:lvl5pPr>
            <a:lvl6pPr marL="2285866" indent="0">
              <a:buNone/>
              <a:defRPr sz="1600" b="1"/>
            </a:lvl6pPr>
            <a:lvl7pPr marL="2743040" indent="0">
              <a:buNone/>
              <a:defRPr sz="1600" b="1"/>
            </a:lvl7pPr>
            <a:lvl8pPr marL="3200214" indent="0">
              <a:buNone/>
              <a:defRPr sz="1600" b="1"/>
            </a:lvl8pPr>
            <a:lvl9pPr marL="3657387"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04031" y="2169338"/>
            <a:ext cx="4454027" cy="3941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120818" y="1531205"/>
            <a:ext cx="4455776" cy="638133"/>
          </a:xfrm>
        </p:spPr>
        <p:txBody>
          <a:bodyPr anchor="b"/>
          <a:lstStyle>
            <a:lvl1pPr marL="0" indent="0">
              <a:buNone/>
              <a:defRPr sz="2400" b="1"/>
            </a:lvl1pPr>
            <a:lvl2pPr marL="457173" indent="0">
              <a:buNone/>
              <a:defRPr sz="2000" b="1"/>
            </a:lvl2pPr>
            <a:lvl3pPr marL="914347" indent="0">
              <a:buNone/>
              <a:defRPr sz="1800" b="1"/>
            </a:lvl3pPr>
            <a:lvl4pPr marL="1371520" indent="0">
              <a:buNone/>
              <a:defRPr sz="1600" b="1"/>
            </a:lvl4pPr>
            <a:lvl5pPr marL="1828693" indent="0">
              <a:buNone/>
              <a:defRPr sz="1600" b="1"/>
            </a:lvl5pPr>
            <a:lvl6pPr marL="2285866" indent="0">
              <a:buNone/>
              <a:defRPr sz="1600" b="1"/>
            </a:lvl6pPr>
            <a:lvl7pPr marL="2743040" indent="0">
              <a:buNone/>
              <a:defRPr sz="1600" b="1"/>
            </a:lvl7pPr>
            <a:lvl8pPr marL="3200214" indent="0">
              <a:buNone/>
              <a:defRPr sz="1600" b="1"/>
            </a:lvl8pPr>
            <a:lvl9pPr marL="3657387"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120818" y="2169338"/>
            <a:ext cx="4455776" cy="3941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59F13E9-8118-46B8-8E6A-A74054294810}" type="datetime1">
              <a:rPr kumimoji="1" lang="ja-JP" altLang="en-US" smtClean="0"/>
              <a:t>2025/2/2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1134288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450372A-3EC3-4515-A123-784BF725ABFE}" type="datetime1">
              <a:rPr kumimoji="1" lang="ja-JP" altLang="en-US" smtClean="0"/>
              <a:t>2025/2/2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703965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F4C9561-F395-430A-AB96-6732CFDE5268}" type="datetime1">
              <a:rPr kumimoji="1" lang="ja-JP" altLang="en-US" smtClean="0"/>
              <a:t>2025/2/2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3396677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2" y="272356"/>
            <a:ext cx="3316456" cy="1159091"/>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941245" y="272355"/>
            <a:ext cx="5635349" cy="58382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04032" y="1431447"/>
            <a:ext cx="3316456" cy="4679119"/>
          </a:xfrm>
        </p:spPr>
        <p:txBody>
          <a:bodyPr/>
          <a:lstStyle>
            <a:lvl1pPr marL="0" indent="0">
              <a:buNone/>
              <a:defRPr sz="1400"/>
            </a:lvl1pPr>
            <a:lvl2pPr marL="457173" indent="0">
              <a:buNone/>
              <a:defRPr sz="1200"/>
            </a:lvl2pPr>
            <a:lvl3pPr marL="914347" indent="0">
              <a:buNone/>
              <a:defRPr sz="1000"/>
            </a:lvl3pPr>
            <a:lvl4pPr marL="1371520" indent="0">
              <a:buNone/>
              <a:defRPr sz="900"/>
            </a:lvl4pPr>
            <a:lvl5pPr marL="1828693" indent="0">
              <a:buNone/>
              <a:defRPr sz="900"/>
            </a:lvl5pPr>
            <a:lvl6pPr marL="2285866" indent="0">
              <a:buNone/>
              <a:defRPr sz="900"/>
            </a:lvl6pPr>
            <a:lvl7pPr marL="2743040" indent="0">
              <a:buNone/>
              <a:defRPr sz="900"/>
            </a:lvl7pPr>
            <a:lvl8pPr marL="3200214" indent="0">
              <a:buNone/>
              <a:defRPr sz="900"/>
            </a:lvl8pPr>
            <a:lvl9pPr marL="3657387"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E3E3DAB-7E16-4E47-B9A5-0E7105B9F0F0}" type="datetime1">
              <a:rPr kumimoji="1" lang="ja-JP" altLang="en-US" smtClean="0"/>
              <a:t>2025/2/2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1332499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874" y="4788378"/>
            <a:ext cx="6048375" cy="565295"/>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75874" y="611215"/>
            <a:ext cx="6048375" cy="4104323"/>
          </a:xfrm>
        </p:spPr>
        <p:txBody>
          <a:bodyPr/>
          <a:lstStyle>
            <a:lvl1pPr marL="0" indent="0">
              <a:buNone/>
              <a:defRPr sz="3200"/>
            </a:lvl1pPr>
            <a:lvl2pPr marL="457173" indent="0">
              <a:buNone/>
              <a:defRPr sz="2800"/>
            </a:lvl2pPr>
            <a:lvl3pPr marL="914347" indent="0">
              <a:buNone/>
              <a:defRPr sz="2400"/>
            </a:lvl3pPr>
            <a:lvl4pPr marL="1371520" indent="0">
              <a:buNone/>
              <a:defRPr sz="2000"/>
            </a:lvl4pPr>
            <a:lvl5pPr marL="1828693" indent="0">
              <a:buNone/>
              <a:defRPr sz="2000"/>
            </a:lvl5pPr>
            <a:lvl6pPr marL="2285866" indent="0">
              <a:buNone/>
              <a:defRPr sz="2000"/>
            </a:lvl6pPr>
            <a:lvl7pPr marL="2743040" indent="0">
              <a:buNone/>
              <a:defRPr sz="2000"/>
            </a:lvl7pPr>
            <a:lvl8pPr marL="3200214" indent="0">
              <a:buNone/>
              <a:defRPr sz="2000"/>
            </a:lvl8pPr>
            <a:lvl9pPr marL="3657387" indent="0">
              <a:buNone/>
              <a:defRPr sz="2000"/>
            </a:lvl9pPr>
          </a:lstStyle>
          <a:p>
            <a:endParaRPr kumimoji="1" lang="ja-JP" altLang="en-US"/>
          </a:p>
        </p:txBody>
      </p:sp>
      <p:sp>
        <p:nvSpPr>
          <p:cNvPr id="4" name="テキスト プレースホルダー 3"/>
          <p:cNvSpPr>
            <a:spLocks noGrp="1"/>
          </p:cNvSpPr>
          <p:nvPr>
            <p:ph type="body" sz="half" idx="2"/>
          </p:nvPr>
        </p:nvSpPr>
        <p:spPr>
          <a:xfrm>
            <a:off x="1975874" y="5353672"/>
            <a:ext cx="6048375" cy="802813"/>
          </a:xfrm>
        </p:spPr>
        <p:txBody>
          <a:bodyPr/>
          <a:lstStyle>
            <a:lvl1pPr marL="0" indent="0">
              <a:buNone/>
              <a:defRPr sz="1400"/>
            </a:lvl1pPr>
            <a:lvl2pPr marL="457173" indent="0">
              <a:buNone/>
              <a:defRPr sz="1200"/>
            </a:lvl2pPr>
            <a:lvl3pPr marL="914347" indent="0">
              <a:buNone/>
              <a:defRPr sz="1000"/>
            </a:lvl3pPr>
            <a:lvl4pPr marL="1371520" indent="0">
              <a:buNone/>
              <a:defRPr sz="900"/>
            </a:lvl4pPr>
            <a:lvl5pPr marL="1828693" indent="0">
              <a:buNone/>
              <a:defRPr sz="900"/>
            </a:lvl5pPr>
            <a:lvl6pPr marL="2285866" indent="0">
              <a:buNone/>
              <a:defRPr sz="900"/>
            </a:lvl6pPr>
            <a:lvl7pPr marL="2743040" indent="0">
              <a:buNone/>
              <a:defRPr sz="900"/>
            </a:lvl7pPr>
            <a:lvl8pPr marL="3200214" indent="0">
              <a:buNone/>
              <a:defRPr sz="900"/>
            </a:lvl8pPr>
            <a:lvl9pPr marL="3657387"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9B5D31E-20A9-459C-9B73-38B1246E656C}" type="datetime1">
              <a:rPr kumimoji="1" lang="ja-JP" altLang="en-US" smtClean="0"/>
              <a:t>2025/2/2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360290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04032" y="273939"/>
            <a:ext cx="9072563" cy="1140090"/>
          </a:xfrm>
          <a:prstGeom prst="rect">
            <a:avLst/>
          </a:prstGeom>
        </p:spPr>
        <p:txBody>
          <a:bodyPr vert="horz" lIns="91434" tIns="45718" rIns="91434" bIns="4571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04032" y="1596127"/>
            <a:ext cx="9072563" cy="4514439"/>
          </a:xfrm>
          <a:prstGeom prst="rect">
            <a:avLst/>
          </a:prstGeom>
        </p:spPr>
        <p:txBody>
          <a:bodyPr vert="horz" lIns="91434" tIns="45718" rIns="91434" bIns="4571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04031" y="6340167"/>
            <a:ext cx="2352146" cy="364195"/>
          </a:xfrm>
          <a:prstGeom prst="rect">
            <a:avLst/>
          </a:prstGeom>
        </p:spPr>
        <p:txBody>
          <a:bodyPr vert="horz" lIns="91434" tIns="45718" rIns="91434" bIns="45718" rtlCol="0" anchor="ctr"/>
          <a:lstStyle>
            <a:lvl1pPr algn="l">
              <a:defRPr sz="1200">
                <a:solidFill>
                  <a:schemeClr val="tx1">
                    <a:tint val="75000"/>
                  </a:schemeClr>
                </a:solidFill>
              </a:defRPr>
            </a:lvl1pPr>
          </a:lstStyle>
          <a:p>
            <a:fld id="{CE68515A-882C-4F70-A496-840A5C22CC4B}" type="datetime1">
              <a:rPr kumimoji="1" lang="ja-JP" altLang="en-US" smtClean="0"/>
              <a:t>2025/2/2</a:t>
            </a:fld>
            <a:endParaRPr kumimoji="1" lang="ja-JP" altLang="en-US"/>
          </a:p>
        </p:txBody>
      </p:sp>
      <p:sp>
        <p:nvSpPr>
          <p:cNvPr id="5" name="フッター プレースホルダー 4"/>
          <p:cNvSpPr>
            <a:spLocks noGrp="1"/>
          </p:cNvSpPr>
          <p:nvPr>
            <p:ph type="ftr" sz="quarter" idx="3"/>
          </p:nvPr>
        </p:nvSpPr>
        <p:spPr>
          <a:xfrm>
            <a:off x="3444214" y="6340167"/>
            <a:ext cx="3192198" cy="364195"/>
          </a:xfrm>
          <a:prstGeom prst="rect">
            <a:avLst/>
          </a:prstGeom>
        </p:spPr>
        <p:txBody>
          <a:bodyPr vert="horz" lIns="91434" tIns="45718" rIns="91434" bIns="45718"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224448" y="6340167"/>
            <a:ext cx="2352146" cy="364195"/>
          </a:xfrm>
          <a:prstGeom prst="rect">
            <a:avLst/>
          </a:prstGeom>
        </p:spPr>
        <p:txBody>
          <a:bodyPr vert="horz" lIns="91434" tIns="45718" rIns="91434" bIns="45718" rtlCol="0" anchor="ctr"/>
          <a:lstStyle>
            <a:lvl1pPr algn="r">
              <a:defRPr sz="1200">
                <a:solidFill>
                  <a:schemeClr val="tx1">
                    <a:tint val="75000"/>
                  </a:schemeClr>
                </a:solidFill>
              </a:defRPr>
            </a:lvl1pPr>
          </a:lstStyle>
          <a:p>
            <a:fld id="{179C0D10-123E-4797-9A79-BFC1045D46CC}" type="slidenum">
              <a:rPr kumimoji="1" lang="ja-JP" altLang="en-US" smtClean="0"/>
              <a:t>‹#›</a:t>
            </a:fld>
            <a:endParaRPr kumimoji="1" lang="ja-JP" altLang="en-US"/>
          </a:p>
        </p:txBody>
      </p:sp>
    </p:spTree>
    <p:extLst>
      <p:ext uri="{BB962C8B-B14F-4D97-AF65-F5344CB8AC3E}">
        <p14:creationId xmlns:p14="http://schemas.microsoft.com/office/powerpoint/2010/main" val="3399937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347" rtl="0" eaLnBrk="1" latinLnBrk="0" hangingPunct="1">
        <a:spcBef>
          <a:spcPct val="0"/>
        </a:spcBef>
        <a:buNone/>
        <a:defRPr kumimoji="1" sz="4400" kern="1200">
          <a:solidFill>
            <a:schemeClr val="tx1"/>
          </a:solidFill>
          <a:latin typeface="+mj-lt"/>
          <a:ea typeface="+mj-ea"/>
          <a:cs typeface="+mj-cs"/>
        </a:defRPr>
      </a:lvl1pPr>
    </p:titleStyle>
    <p:bodyStyle>
      <a:lvl1pPr marL="342880" indent="-342880" algn="l" defTabSz="91434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07" indent="-285733" algn="l" defTabSz="91434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34" indent="-228587" algn="l" defTabSz="91434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07" indent="-228587" algn="l" defTabSz="91434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280" indent="-228587" algn="l" defTabSz="91434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453" indent="-228587" algn="l" defTabSz="91434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627" indent="-228587" algn="l" defTabSz="91434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800" indent="-228587" algn="l" defTabSz="91434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973" indent="-228587" algn="l" defTabSz="91434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347" rtl="0" eaLnBrk="1" latinLnBrk="0" hangingPunct="1">
        <a:defRPr kumimoji="1" sz="1800" kern="1200">
          <a:solidFill>
            <a:schemeClr val="tx1"/>
          </a:solidFill>
          <a:latin typeface="+mn-lt"/>
          <a:ea typeface="+mn-ea"/>
          <a:cs typeface="+mn-cs"/>
        </a:defRPr>
      </a:lvl1pPr>
      <a:lvl2pPr marL="457173" algn="l" defTabSz="914347" rtl="0" eaLnBrk="1" latinLnBrk="0" hangingPunct="1">
        <a:defRPr kumimoji="1" sz="1800" kern="1200">
          <a:solidFill>
            <a:schemeClr val="tx1"/>
          </a:solidFill>
          <a:latin typeface="+mn-lt"/>
          <a:ea typeface="+mn-ea"/>
          <a:cs typeface="+mn-cs"/>
        </a:defRPr>
      </a:lvl2pPr>
      <a:lvl3pPr marL="914347" algn="l" defTabSz="914347" rtl="0" eaLnBrk="1" latinLnBrk="0" hangingPunct="1">
        <a:defRPr kumimoji="1" sz="1800" kern="1200">
          <a:solidFill>
            <a:schemeClr val="tx1"/>
          </a:solidFill>
          <a:latin typeface="+mn-lt"/>
          <a:ea typeface="+mn-ea"/>
          <a:cs typeface="+mn-cs"/>
        </a:defRPr>
      </a:lvl3pPr>
      <a:lvl4pPr marL="1371520" algn="l" defTabSz="914347" rtl="0" eaLnBrk="1" latinLnBrk="0" hangingPunct="1">
        <a:defRPr kumimoji="1" sz="1800" kern="1200">
          <a:solidFill>
            <a:schemeClr val="tx1"/>
          </a:solidFill>
          <a:latin typeface="+mn-lt"/>
          <a:ea typeface="+mn-ea"/>
          <a:cs typeface="+mn-cs"/>
        </a:defRPr>
      </a:lvl4pPr>
      <a:lvl5pPr marL="1828693" algn="l" defTabSz="914347" rtl="0" eaLnBrk="1" latinLnBrk="0" hangingPunct="1">
        <a:defRPr kumimoji="1" sz="1800" kern="1200">
          <a:solidFill>
            <a:schemeClr val="tx1"/>
          </a:solidFill>
          <a:latin typeface="+mn-lt"/>
          <a:ea typeface="+mn-ea"/>
          <a:cs typeface="+mn-cs"/>
        </a:defRPr>
      </a:lvl5pPr>
      <a:lvl6pPr marL="2285866" algn="l" defTabSz="914347" rtl="0" eaLnBrk="1" latinLnBrk="0" hangingPunct="1">
        <a:defRPr kumimoji="1" sz="1800" kern="1200">
          <a:solidFill>
            <a:schemeClr val="tx1"/>
          </a:solidFill>
          <a:latin typeface="+mn-lt"/>
          <a:ea typeface="+mn-ea"/>
          <a:cs typeface="+mn-cs"/>
        </a:defRPr>
      </a:lvl6pPr>
      <a:lvl7pPr marL="2743040" algn="l" defTabSz="914347" rtl="0" eaLnBrk="1" latinLnBrk="0" hangingPunct="1">
        <a:defRPr kumimoji="1" sz="1800" kern="1200">
          <a:solidFill>
            <a:schemeClr val="tx1"/>
          </a:solidFill>
          <a:latin typeface="+mn-lt"/>
          <a:ea typeface="+mn-ea"/>
          <a:cs typeface="+mn-cs"/>
        </a:defRPr>
      </a:lvl7pPr>
      <a:lvl8pPr marL="3200214" algn="l" defTabSz="914347" rtl="0" eaLnBrk="1" latinLnBrk="0" hangingPunct="1">
        <a:defRPr kumimoji="1" sz="1800" kern="1200">
          <a:solidFill>
            <a:schemeClr val="tx1"/>
          </a:solidFill>
          <a:latin typeface="+mn-lt"/>
          <a:ea typeface="+mn-ea"/>
          <a:cs typeface="+mn-cs"/>
        </a:defRPr>
      </a:lvl8pPr>
      <a:lvl9pPr marL="3657387" algn="l" defTabSz="91434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1799952" y="251916"/>
            <a:ext cx="8060308" cy="1246683"/>
          </a:xfrm>
          <a:prstGeom prst="roundRect">
            <a:avLst/>
          </a:prstGeom>
          <a:solidFill>
            <a:srgbClr val="0000CC"/>
          </a:solidFill>
          <a:ln w="63500" cmpd="sng">
            <a:noFill/>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3400"/>
              </a:lnSpc>
            </a:pPr>
            <a:endPar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タイトル 1"/>
          <p:cNvSpPr txBox="1">
            <a:spLocks/>
          </p:cNvSpPr>
          <p:nvPr/>
        </p:nvSpPr>
        <p:spPr>
          <a:xfrm>
            <a:off x="1943968" y="320997"/>
            <a:ext cx="7772276" cy="1157983"/>
          </a:xfrm>
          <a:prstGeom prst="rect">
            <a:avLst/>
          </a:prstGeom>
        </p:spPr>
        <p:txBody>
          <a:bodyPr vert="horz" lIns="91440" tIns="45720" rIns="91440" bIns="45720" rtlCol="0" anchor="ctr">
            <a:noAutofit/>
          </a:bodyPr>
          <a:lstStyle>
            <a:lvl1pPr algn="ctr" defTabSz="914347"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59" name="タイトル 1"/>
          <p:cNvSpPr txBox="1">
            <a:spLocks/>
          </p:cNvSpPr>
          <p:nvPr/>
        </p:nvSpPr>
        <p:spPr>
          <a:xfrm>
            <a:off x="254000" y="1620069"/>
            <a:ext cx="9606260" cy="1512168"/>
          </a:xfrm>
          <a:prstGeom prst="rect">
            <a:avLst/>
          </a:prstGeom>
          <a:solidFill>
            <a:schemeClr val="bg1"/>
          </a:solidFill>
          <a:ln w="25400">
            <a:solidFill>
              <a:schemeClr val="bg1">
                <a:lumMod val="95000"/>
              </a:schemeClr>
            </a:solidFill>
            <a:prstDash val="solid"/>
          </a:ln>
          <a:effectLst>
            <a:glow rad="63500">
              <a:schemeClr val="bg1">
                <a:lumMod val="95000"/>
              </a:schemeClr>
            </a:glow>
          </a:effectLst>
        </p:spPr>
        <p:txBody>
          <a:bodyPr vert="horz" lIns="91440" tIns="45720" rIns="91440" bIns="45720" rtlCol="0" anchor="ctr">
            <a:noAutofit/>
          </a:bodyPr>
          <a:lstStyle>
            <a:defPPr>
              <a:defRPr lang="ja-JP"/>
            </a:defPPr>
            <a:lvl1pPr defTabSz="914400">
              <a:lnSpc>
                <a:spcPts val="3200"/>
              </a:lnSpc>
              <a:spcBef>
                <a:spcPct val="0"/>
              </a:spcBef>
              <a:buNone/>
              <a:defRPr sz="2000">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dirty="0"/>
              <a:t>●●●●●●●●●●●●●●●●●●●●●●●●●●●●●●●●●●●●</a:t>
            </a:r>
            <a:endParaRPr lang="en-US" altLang="ja-JP" dirty="0"/>
          </a:p>
          <a:p>
            <a:r>
              <a:rPr lang="ja-JP" altLang="en-US" dirty="0"/>
              <a:t>●●●●●●●●●●●●●●●●●●●●●●●●●●●●●●●●●●●●</a:t>
            </a:r>
            <a:endParaRPr lang="en-US" altLang="ja-JP" dirty="0"/>
          </a:p>
          <a:p>
            <a:r>
              <a:rPr lang="ja-JP" altLang="en-US" dirty="0"/>
              <a:t>●●●●●●●●●●●●●●●●●●●●●●●●●●●●●●●●●●●●</a:t>
            </a:r>
          </a:p>
        </p:txBody>
      </p:sp>
      <p:sp>
        <p:nvSpPr>
          <p:cNvPr id="10" name="角丸四角形 9"/>
          <p:cNvSpPr/>
          <p:nvPr/>
        </p:nvSpPr>
        <p:spPr>
          <a:xfrm>
            <a:off x="254000" y="251916"/>
            <a:ext cx="1423020" cy="1227064"/>
          </a:xfrm>
          <a:prstGeom prst="roundRect">
            <a:avLst>
              <a:gd name="adj" fmla="val 21842"/>
            </a:avLst>
          </a:prstGeom>
          <a:noFill/>
          <a:ln w="50800">
            <a:solidFill>
              <a:srgbClr val="0000CC"/>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lnSpc>
                <a:spcPts val="2800"/>
              </a:lnSpc>
            </a:pPr>
            <a:endParaRPr lang="ja-JP" altLang="en-US"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正方形/長方形 29"/>
          <p:cNvSpPr/>
          <p:nvPr/>
        </p:nvSpPr>
        <p:spPr>
          <a:xfrm>
            <a:off x="254000" y="470010"/>
            <a:ext cx="1423020" cy="819567"/>
          </a:xfrm>
          <a:prstGeom prst="rect">
            <a:avLst/>
          </a:prstGeom>
          <a:no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pPr algn="ctr">
              <a:lnSpc>
                <a:spcPts val="3000"/>
              </a:lnSpc>
            </a:pPr>
            <a:r>
              <a:rPr lang="en-US" altLang="ja-JP" sz="20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No.1</a:t>
            </a:r>
            <a:endParaRPr kumimoji="1" lang="ja-JP" altLang="en-US" sz="20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7704608" y="470010"/>
            <a:ext cx="1978442" cy="819567"/>
          </a:xfrm>
          <a:prstGeom prst="rect">
            <a:avLst/>
          </a:prstGeom>
          <a:solidFill>
            <a:schemeClr val="bg1"/>
          </a:solidFill>
          <a:ln w="38100">
            <a:noFill/>
          </a:ln>
          <a:effectLst>
            <a:glow rad="63500">
              <a:schemeClr val="bg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lnSpc>
                <a:spcPts val="1800"/>
              </a:lnSpc>
            </a:pPr>
            <a:r>
              <a:rPr lang="ja-JP" altLang="en-US"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想定経費</a:t>
            </a:r>
            <a:endParaRPr lang="en-US" altLang="ja-JP"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800"/>
              </a:lnSpc>
            </a:pPr>
            <a:r>
              <a:rPr lang="ja-JP" altLang="en-US"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億</a:t>
            </a:r>
            <a:r>
              <a:rPr kumimoji="1" lang="ja-JP" altLang="en-US"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円程度</a:t>
            </a:r>
            <a:endParaRPr kumimoji="1" lang="en-US" altLang="ja-JP"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800"/>
              </a:lnSpc>
            </a:pPr>
            <a:r>
              <a:rPr kumimoji="1" lang="ja-JP" altLang="en-US"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R5:</a:t>
            </a:r>
            <a:r>
              <a:rPr kumimoji="1" lang="ja-JP" altLang="en-US"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〇億、</a:t>
            </a:r>
            <a:r>
              <a:rPr kumimoji="1" lang="en-US" altLang="ja-JP"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R6:</a:t>
            </a:r>
            <a:r>
              <a:rPr kumimoji="1" lang="ja-JP" altLang="en-US"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rPr>
              <a:t>〇億）</a:t>
            </a:r>
            <a:endParaRPr kumimoji="1" lang="en-US" altLang="ja-JP" sz="1400" b="1" dirty="0">
              <a:solidFill>
                <a:srgbClr val="0000C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980204" y="2169036"/>
            <a:ext cx="6120216" cy="468000"/>
          </a:xfrm>
          <a:prstGeom prst="rect">
            <a:avLst/>
          </a:prstGeom>
          <a:solidFill>
            <a:schemeClr val="bg1">
              <a:lumMod val="85000"/>
            </a:schemeClr>
          </a:solidFill>
          <a:ln w="38100">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2800"/>
              </a:lnSpc>
            </a:pPr>
            <a:r>
              <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提案する事業計画を記載してください。</a:t>
            </a:r>
            <a:endParaRPr kumimoji="1"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1938797" y="361278"/>
            <a:ext cx="5616623" cy="423493"/>
          </a:xfrm>
          <a:prstGeom prst="rect">
            <a:avLst/>
          </a:prstGeom>
          <a:solidFill>
            <a:schemeClr val="bg1">
              <a:lumMod val="85000"/>
            </a:schemeClr>
          </a:solidFill>
          <a:ln w="38100">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lnSpc>
                <a:spcPts val="2800"/>
              </a:lnSpc>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申請者名</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8653041" y="-79325"/>
            <a:ext cx="1656184" cy="360040"/>
          </a:xfrm>
          <a:prstGeom prst="rect">
            <a:avLst/>
          </a:prstGeom>
          <a:no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lnSpc>
                <a:spcPts val="2800"/>
              </a:lnSpc>
            </a:pPr>
            <a:r>
              <a:rPr lang="en-US" altLang="ja-JP"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別紙１</a:t>
            </a:r>
            <a:r>
              <a:rPr lang="en-US" altLang="ja-JP"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endParaRPr kumimoji="1"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9" name="角丸四角形 18"/>
          <p:cNvSpPr/>
          <p:nvPr/>
        </p:nvSpPr>
        <p:spPr>
          <a:xfrm>
            <a:off x="264808" y="3204245"/>
            <a:ext cx="9615692" cy="3528000"/>
          </a:xfrm>
          <a:prstGeom prst="roundRect">
            <a:avLst>
              <a:gd name="adj" fmla="val 3585"/>
            </a:avLst>
          </a:prstGeom>
          <a:solidFill>
            <a:srgbClr val="C6D9F1"/>
          </a:solidFill>
          <a:ln w="63500" cmpd="sng">
            <a:noFill/>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○次頁の要件を踏まえ、図表等を適宜活用して、可能な限り詳細に記載してください。</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○各取組の費用の目安や、フェーズごとのＫＰＩ（募集・支援する若者等の人数や創出するスタートアップの数等）に</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ついても、ご記載ください。</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○その他、募集要項記載の評価基準を踏まえた記載内容としてください。</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別途補足資料を準備して頂いて構いません。</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792" y="4094878"/>
            <a:ext cx="9356452" cy="1960889"/>
          </a:xfrm>
          <a:prstGeom prst="rect">
            <a:avLst/>
          </a:prstGeom>
        </p:spPr>
      </p:pic>
      <p:sp>
        <p:nvSpPr>
          <p:cNvPr id="5" name="正方形/長方形 4">
            <a:extLst>
              <a:ext uri="{FF2B5EF4-FFF2-40B4-BE49-F238E27FC236}">
                <a16:creationId xmlns:a16="http://schemas.microsoft.com/office/drawing/2014/main" id="{AB206689-3D27-15AA-C05C-A3123117ADF5}"/>
              </a:ext>
            </a:extLst>
          </p:cNvPr>
          <p:cNvSpPr/>
          <p:nvPr/>
        </p:nvSpPr>
        <p:spPr>
          <a:xfrm>
            <a:off x="1977009" y="925861"/>
            <a:ext cx="5616623" cy="363716"/>
          </a:xfrm>
          <a:prstGeom prst="rect">
            <a:avLst/>
          </a:prstGeom>
          <a:solidFill>
            <a:schemeClr val="bg1">
              <a:lumMod val="85000"/>
            </a:schemeClr>
          </a:solidFill>
          <a:ln w="38100">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nSpc>
                <a:spcPts val="1200"/>
              </a:lnSpc>
            </a:pPr>
            <a:r>
              <a:rPr lang="en-US" altLang="ja-JP"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事業計画書や添付資料には申請者名の記入や申請者が特定できる表現はお控えください。</a:t>
            </a:r>
            <a:r>
              <a:rPr lang="en-US" altLang="ja-JP"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記載がある場合は該当部分を削除いたします</a:t>
            </a:r>
            <a:endParaRPr lang="en-US" altLang="ja-JP"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07456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179C0D10-123E-4797-9A79-BFC1045D46CC}" type="slidenum">
              <a:rPr kumimoji="1" lang="ja-JP" altLang="en-US" smtClean="0"/>
              <a:t>2</a:t>
            </a:fld>
            <a:endParaRPr kumimoji="1" lang="ja-JP" altLang="en-US"/>
          </a:p>
        </p:txBody>
      </p:sp>
      <p:sp>
        <p:nvSpPr>
          <p:cNvPr id="5" name="テキスト ボックス 4"/>
          <p:cNvSpPr txBox="1"/>
          <p:nvPr/>
        </p:nvSpPr>
        <p:spPr>
          <a:xfrm>
            <a:off x="539812" y="742613"/>
            <a:ext cx="9001000" cy="5570756"/>
          </a:xfrm>
          <a:prstGeom prst="rect">
            <a:avLst/>
          </a:prstGeom>
          <a:noFill/>
        </p:spPr>
        <p:txBody>
          <a:bodyPr wrap="square" rtlCol="0">
            <a:spAutoFit/>
          </a:bodyPr>
          <a:lstStyle/>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事業計画書の要件</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以下の要件を満たしていることが分かるようにご記載ください。</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①アイデアの創出から起業につなげ、自律的に事業を進めていけるようになるまでの</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　どのフェーズからでも対応できる伴走型の支援であること</a:t>
            </a:r>
          </a:p>
          <a:p>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②従来の手法では埋もれてしまうアイデアを、可能な限り幅広く採用し、挑戦する機</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　会を与えること</a:t>
            </a:r>
          </a:p>
          <a:p>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③</a:t>
            </a: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Tokyo Innovation Base</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のリソースを効果的に活用するとともに、各々の分野に　</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　精通した複数の支援者や専門家を通じ、同時多発的に多くのスタートアップを立ち</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　上げること</a:t>
            </a:r>
          </a:p>
          <a:p>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④</a:t>
            </a:r>
            <a:r>
              <a:rPr lang="en-US" altLang="ja-JP" b="1" dirty="0">
                <a:latin typeface="メイリオ" panose="020B0604030504040204" pitchFamily="50" charset="-128"/>
                <a:ea typeface="メイリオ" panose="020B0604030504040204" pitchFamily="50" charset="-128"/>
                <a:cs typeface="メイリオ" panose="020B0604030504040204" pitchFamily="50" charset="-128"/>
              </a:rPr>
              <a:t>Tokyo Innovation Base</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における起業の成功確率が上がっていくよう、ノウハウ</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　が蓄積される仕組を備えていること</a:t>
            </a:r>
          </a:p>
          <a:p>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⑤民間による初動期の資金供給を促進するため、支援モデルの波及を目的とした成果</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　発信を実施すること</a:t>
            </a:r>
            <a:br>
              <a:rPr lang="en-US" altLang="ja-JP" b="1" dirty="0">
                <a:latin typeface="メイリオ" panose="020B0604030504040204" pitchFamily="50" charset="-128"/>
                <a:ea typeface="メイリオ" panose="020B0604030504040204" pitchFamily="50" charset="-128"/>
                <a:cs typeface="メイリオ" panose="020B0604030504040204" pitchFamily="50" charset="-128"/>
              </a:rPr>
            </a:b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191748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50800">
          <a:solidFill>
            <a:srgbClr val="0000CC"/>
          </a:solidFill>
        </a:ln>
        <a:effectLst>
          <a:outerShdw blurRad="50800" dist="38100" dir="2700000" algn="tl" rotWithShape="0">
            <a:prstClr val="black">
              <a:alpha val="40000"/>
            </a:prstClr>
          </a:outerShdw>
        </a:effectLst>
      </a:spPr>
      <a:bodyPr lIns="0" tIns="36000" rIns="0" bIns="0" rtlCol="0" anchor="ctr"/>
      <a:lstStyle>
        <a:defPPr algn="ctr">
          <a:lnSpc>
            <a:spcPts val="2800"/>
          </a:lnSpc>
          <a:defRPr b="1" dirty="0" smtClean="0">
            <a:solidFill>
              <a:srgbClr val="0000CC"/>
            </a:solidFill>
            <a:latin typeface="メイリオ" panose="020B0604030504040204" pitchFamily="50" charset="-128"/>
            <a:ea typeface="メイリオ" panose="020B0604030504040204" pitchFamily="50" charset="-128"/>
            <a:cs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noFill/>
        <a:ln w="50800" algn="ctr">
          <a:solidFill>
            <a:schemeClr val="tx1"/>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22351</TotalTime>
  <Words>467</Words>
  <PresentationFormat>ユーザー設定</PresentationFormat>
  <Paragraphs>47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2023-07-28T02:47:15Z</cp:lastPrinted>
  <dcterms:created xsi:type="dcterms:W3CDTF">2015-04-02T08:10:10Z</dcterms:created>
  <dcterms:modified xsi:type="dcterms:W3CDTF">2025-02-02T09:55:08Z</dcterms:modified>
</cp:coreProperties>
</file>