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ags/tag4.xml" ContentType="application/vnd.openxmlformats-officedocument.presentationml.tags+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3.xml" ContentType="application/vnd.openxmlformats-officedocument.theme+xml"/>
  <Override PartName="/ppt/tags/tag5.xml" ContentType="application/vnd.openxmlformats-officedocument.presentationml.tags+xml"/>
  <Override PartName="/ppt/tags/tag6.xml" ContentType="application/vnd.openxmlformats-officedocument.presentationml.tag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4.xml" ContentType="application/vnd.openxmlformats-officedocument.theme+xml"/>
  <Override PartName="/ppt/tags/tag7.xml" ContentType="application/vnd.openxmlformats-officedocument.presentationml.tags+xml"/>
  <Override PartName="/ppt/theme/theme5.xml" ContentType="application/vnd.openxmlformats-officedocument.theme+xml"/>
  <Override PartName="/ppt/tags/tag8.xml" ContentType="application/vnd.openxmlformats-officedocument.presentationml.tags+xml"/>
  <Override PartName="/ppt/notesSlides/notesSlide1.xml" ContentType="application/vnd.openxmlformats-officedocument.presentationml.notesSlide+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4"/>
    <p:sldMasterId id="2147483660" r:id="rId5"/>
    <p:sldMasterId id="2147483665" r:id="rId6"/>
    <p:sldMasterId id="2147483669" r:id="rId7"/>
  </p:sldMasterIdLst>
  <p:notesMasterIdLst>
    <p:notesMasterId r:id="rId16"/>
  </p:notesMasterIdLst>
  <p:sldIdLst>
    <p:sldId id="256" r:id="rId8"/>
    <p:sldId id="1653" r:id="rId9"/>
    <p:sldId id="1662" r:id="rId10"/>
    <p:sldId id="1663" r:id="rId11"/>
    <p:sldId id="1664" r:id="rId12"/>
    <p:sldId id="1661" r:id="rId13"/>
    <p:sldId id="1665" r:id="rId14"/>
    <p:sldId id="1660" r:id="rId15"/>
  </p:sldIdLst>
  <p:sldSz cx="9906000" cy="6858000" type="A4"/>
  <p:notesSz cx="6735763" cy="9866313"/>
  <p:custDataLst>
    <p:tags r:id="rId17"/>
  </p:custDataLst>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2" pos="852">
          <p15:clr>
            <a:srgbClr val="A4A3A4"/>
          </p15:clr>
        </p15:guide>
        <p15:guide id="4" pos="5433">
          <p15:clr>
            <a:srgbClr val="A4A3A4"/>
          </p15:clr>
        </p15:guide>
        <p15:guide id="5" orient="horz" pos="368" userDrawn="1">
          <p15:clr>
            <a:srgbClr val="A4A3A4"/>
          </p15:clr>
        </p15:guide>
      </p15:sldGuideLst>
    </p:ext>
    <p:ext uri="{2D200454-40CA-4A62-9FC3-DE9A4176ACB9}">
      <p15:notesGuideLst xmlns:p15="http://schemas.microsoft.com/office/powerpoint/2012/main">
        <p15:guide id="1" orient="horz" pos="3108">
          <p15:clr>
            <a:srgbClr val="A4A3A4"/>
          </p15:clr>
        </p15:guide>
        <p15:guide id="2" pos="2122">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872B4"/>
    <a:srgbClr val="5B92C3"/>
    <a:srgbClr val="C2D4EB"/>
    <a:srgbClr val="FFFFFF"/>
    <a:srgbClr val="3A6DB8"/>
    <a:srgbClr val="F0FB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349" autoAdjust="0"/>
    <p:restoredTop sz="96353" autoAdjust="0"/>
  </p:normalViewPr>
  <p:slideViewPr>
    <p:cSldViewPr snapToGrid="0" showGuides="1">
      <p:cViewPr varScale="1">
        <p:scale>
          <a:sx n="83" d="100"/>
          <a:sy n="83" d="100"/>
        </p:scale>
        <p:origin x="1464" y="48"/>
      </p:cViewPr>
      <p:guideLst>
        <p:guide pos="852"/>
        <p:guide pos="5433"/>
        <p:guide orient="horz" pos="368"/>
      </p:guideLst>
    </p:cSldViewPr>
  </p:slideViewPr>
  <p:outlineViewPr>
    <p:cViewPr>
      <p:scale>
        <a:sx n="33" d="100"/>
        <a:sy n="33" d="100"/>
      </p:scale>
      <p:origin x="0" y="0"/>
    </p:cViewPr>
  </p:outlineViewPr>
  <p:notesTextViewPr>
    <p:cViewPr>
      <p:scale>
        <a:sx n="1" d="1"/>
        <a:sy n="1" d="1"/>
      </p:scale>
      <p:origin x="0" y="0"/>
    </p:cViewPr>
  </p:notesTextViewPr>
  <p:notesViewPr>
    <p:cSldViewPr snapToGrid="0" showGuides="1">
      <p:cViewPr varScale="1">
        <p:scale>
          <a:sx n="80" d="100"/>
          <a:sy n="80" d="100"/>
        </p:scale>
        <p:origin x="4032" y="108"/>
      </p:cViewPr>
      <p:guideLst>
        <p:guide orient="horz" pos="3108"/>
        <p:guide pos="2122"/>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1.xml"/><Relationship Id="rId13" Type="http://schemas.openxmlformats.org/officeDocument/2006/relationships/slide" Target="slides/slide6.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Master" Target="slideMasters/slideMaster4.xml"/><Relationship Id="rId12" Type="http://schemas.openxmlformats.org/officeDocument/2006/relationships/slide" Target="slides/slide5.xml"/><Relationship Id="rId17" Type="http://schemas.openxmlformats.org/officeDocument/2006/relationships/tags" Target="tags/tag1.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4.xml"/><Relationship Id="rId5" Type="http://schemas.openxmlformats.org/officeDocument/2006/relationships/slideMaster" Target="slideMasters/slideMaster2.xml"/><Relationship Id="rId15" Type="http://schemas.openxmlformats.org/officeDocument/2006/relationships/slide" Target="slides/slide8.xml"/><Relationship Id="rId10" Type="http://schemas.openxmlformats.org/officeDocument/2006/relationships/slide" Target="slides/slide3.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2.xml"/><Relationship Id="rId14" Type="http://schemas.openxmlformats.org/officeDocument/2006/relationships/slide" Target="slides/slide7.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10.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11.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12.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9.vml.rels><?xml version="1.0" encoding="UTF-8" standalone="yes"?>
<Relationships xmlns="http://schemas.openxmlformats.org/package/2006/relationships"><Relationship Id="rId1" Type="http://schemas.openxmlformats.org/officeDocument/2006/relationships/image" Target="../media/image2.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9413" cy="4953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4763" y="0"/>
            <a:ext cx="2919412" cy="495300"/>
          </a:xfrm>
          <a:prstGeom prst="rect">
            <a:avLst/>
          </a:prstGeom>
        </p:spPr>
        <p:txBody>
          <a:bodyPr vert="horz" lIns="91440" tIns="45720" rIns="91440" bIns="45720" rtlCol="0"/>
          <a:lstStyle>
            <a:lvl1pPr algn="r">
              <a:defRPr sz="1200"/>
            </a:lvl1pPr>
          </a:lstStyle>
          <a:p>
            <a:fld id="{81FB37F6-25EF-404B-9CE2-78544D0582B8}" type="datetimeFigureOut">
              <a:rPr kumimoji="1" lang="ja-JP" altLang="en-US" smtClean="0"/>
              <a:t>2022/11/16</a:t>
            </a:fld>
            <a:endParaRPr kumimoji="1" lang="ja-JP" altLang="en-US"/>
          </a:p>
        </p:txBody>
      </p:sp>
      <p:sp>
        <p:nvSpPr>
          <p:cNvPr id="4" name="スライド イメージ プレースホルダー 3"/>
          <p:cNvSpPr>
            <a:spLocks noGrp="1" noRot="1" noChangeAspect="1"/>
          </p:cNvSpPr>
          <p:nvPr>
            <p:ph type="sldImg" idx="2"/>
          </p:nvPr>
        </p:nvSpPr>
        <p:spPr>
          <a:xfrm>
            <a:off x="963613" y="1233488"/>
            <a:ext cx="4808537" cy="33289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73100" y="4748213"/>
            <a:ext cx="5389563" cy="3884612"/>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371013"/>
            <a:ext cx="2919413" cy="495300"/>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4763" y="9371013"/>
            <a:ext cx="2919412" cy="495300"/>
          </a:xfrm>
          <a:prstGeom prst="rect">
            <a:avLst/>
          </a:prstGeom>
        </p:spPr>
        <p:txBody>
          <a:bodyPr vert="horz" lIns="91440" tIns="45720" rIns="91440" bIns="45720" rtlCol="0" anchor="b"/>
          <a:lstStyle>
            <a:lvl1pPr algn="r">
              <a:defRPr sz="1200"/>
            </a:lvl1pPr>
          </a:lstStyle>
          <a:p>
            <a:fld id="{ADFE0E0D-A8F0-4DEB-9FCB-DC1289038200}" type="slidenum">
              <a:rPr kumimoji="1" lang="ja-JP" altLang="en-US" smtClean="0"/>
              <a:t>‹#›</a:t>
            </a:fld>
            <a:endParaRPr kumimoji="1" lang="ja-JP" altLang="en-US"/>
          </a:p>
        </p:txBody>
      </p:sp>
    </p:spTree>
    <p:extLst>
      <p:ext uri="{BB962C8B-B14F-4D97-AF65-F5344CB8AC3E}">
        <p14:creationId xmlns:p14="http://schemas.microsoft.com/office/powerpoint/2010/main" val="4219683316"/>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4" name="スライド番号プレースホルダー 3"/>
          <p:cNvSpPr>
            <a:spLocks noGrp="1"/>
          </p:cNvSpPr>
          <p:nvPr>
            <p:ph type="sldNum" sz="quarter" idx="5"/>
          </p:nvPr>
        </p:nvSpPr>
        <p:spPr/>
        <p:txBody>
          <a:bodyPr/>
          <a:lstStyle/>
          <a:p>
            <a:fld id="{ADFE0E0D-A8F0-4DEB-9FCB-DC1289038200}" type="slidenum">
              <a:rPr kumimoji="1" lang="ja-JP" altLang="en-US" smtClean="0"/>
              <a:t>1</a:t>
            </a:fld>
            <a:endParaRPr kumimoji="1" lang="ja-JP" altLang="en-US"/>
          </a:p>
        </p:txBody>
      </p:sp>
      <p:sp>
        <p:nvSpPr>
          <p:cNvPr id="6" name="ノート プレースホルダー 5">
            <a:extLst>
              <a:ext uri="{FF2B5EF4-FFF2-40B4-BE49-F238E27FC236}">
                <a16:creationId xmlns:a16="http://schemas.microsoft.com/office/drawing/2014/main" id="{D2D6F723-0867-4B7F-8850-4F6075A92444}"/>
              </a:ext>
            </a:extLst>
          </p:cNvPr>
          <p:cNvSpPr>
            <a:spLocks noGrp="1"/>
          </p:cNvSpPr>
          <p:nvPr>
            <p:ph type="body" sz="quarter" idx="3"/>
          </p:nvPr>
        </p:nvSpPr>
        <p:spPr/>
        <p:txBody>
          <a:bodyPr/>
          <a:lstStyle/>
          <a:p>
            <a:endParaRPr lang="ja-JP" altLang="en-US"/>
          </a:p>
        </p:txBody>
      </p:sp>
    </p:spTree>
    <p:extLst>
      <p:ext uri="{BB962C8B-B14F-4D97-AF65-F5344CB8AC3E}">
        <p14:creationId xmlns:p14="http://schemas.microsoft.com/office/powerpoint/2010/main" val="35239399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3_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0" y="2588439"/>
            <a:ext cx="8420100" cy="553998"/>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algn="ctr">
              <a:defRPr lang="ja-JP" altLang="en-US" sz="3600" b="1" dirty="0">
                <a:latin typeface="Meiryo UI" pitchFamily="50" charset="-128"/>
                <a:ea typeface="Meiryo UI" pitchFamily="50" charset="-128"/>
                <a:cs typeface="Meiryo UI" pitchFamily="50" charset="-128"/>
              </a:defRPr>
            </a:lvl1pPr>
          </a:lstStyle>
          <a:p>
            <a:pPr marL="0" lvl="0"/>
            <a:r>
              <a:rPr kumimoji="1" lang="ja-JP" altLang="en-US"/>
              <a:t>マスター タイトルの書式設定</a:t>
            </a:r>
            <a:endParaRPr kumimoji="1" lang="ja-JP" altLang="en-US" dirty="0"/>
          </a:p>
        </p:txBody>
      </p:sp>
      <p:sp>
        <p:nvSpPr>
          <p:cNvPr id="3" name="サブタイトル 2"/>
          <p:cNvSpPr>
            <a:spLocks noGrp="1"/>
          </p:cNvSpPr>
          <p:nvPr>
            <p:ph type="subTitle" idx="1"/>
          </p:nvPr>
        </p:nvSpPr>
        <p:spPr>
          <a:xfrm>
            <a:off x="1485900" y="4653136"/>
            <a:ext cx="6934200" cy="1255728"/>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marL="0" indent="0" algn="ctr">
              <a:buNone/>
              <a:defRPr lang="ja-JP" altLang="en-US" sz="2400" b="1">
                <a:latin typeface="Meiryo UI" pitchFamily="50" charset="-128"/>
                <a:ea typeface="Meiryo UI" pitchFamily="50" charset="-128"/>
                <a:cs typeface="Meiryo UI" pitchFamily="50" charset="-128"/>
              </a:defRPr>
            </a:lvl1pPr>
          </a:lstStyle>
          <a:p>
            <a:pPr marL="0" lvl="0" algn="ctr"/>
            <a:r>
              <a:rPr kumimoji="1" lang="ja-JP" altLang="en-US"/>
              <a:t>マスター サブタイトルの書式設定</a:t>
            </a:r>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9550142-B990-490A-A107-ED7302A7FD52}" type="slidenum">
              <a:rPr kumimoji="1" lang="ja-JP" altLang="en-US" smtClean="0"/>
              <a:t>‹#›</a:t>
            </a:fld>
            <a:endParaRPr kumimoji="1" lang="ja-JP" altLang="en-US"/>
          </a:p>
        </p:txBody>
      </p:sp>
    </p:spTree>
    <p:extLst>
      <p:ext uri="{BB962C8B-B14F-4D97-AF65-F5344CB8AC3E}">
        <p14:creationId xmlns:p14="http://schemas.microsoft.com/office/powerpoint/2010/main" val="16806662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標準スライド">
    <p:spTree>
      <p:nvGrpSpPr>
        <p:cNvPr id="1" name=""/>
        <p:cNvGrpSpPr/>
        <p:nvPr/>
      </p:nvGrpSpPr>
      <p:grpSpPr>
        <a:xfrm>
          <a:off x="0" y="0"/>
          <a:ext cx="0" cy="0"/>
          <a:chOff x="0" y="0"/>
          <a:chExt cx="0" cy="0"/>
        </a:xfrm>
      </p:grpSpPr>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D9550142-B990-490A-A107-ED7302A7FD52}" type="slidenum">
              <a:rPr kumimoji="1" lang="ja-JP" altLang="en-US" smtClean="0"/>
              <a:t>‹#›</a:t>
            </a:fld>
            <a:endParaRPr kumimoji="1" lang="ja-JP" altLang="en-US"/>
          </a:p>
        </p:txBody>
      </p:sp>
      <p:sp>
        <p:nvSpPr>
          <p:cNvPr id="6" name="タイトル 1"/>
          <p:cNvSpPr>
            <a:spLocks noGrp="1"/>
          </p:cNvSpPr>
          <p:nvPr>
            <p:ph type="title"/>
          </p:nvPr>
        </p:nvSpPr>
        <p:spPr>
          <a:xfrm>
            <a:off x="-14400" y="43200"/>
            <a:ext cx="9666000" cy="400110"/>
          </a:xfrm>
        </p:spPr>
        <p:txBody>
          <a:bodyPr wrap="square">
            <a:spAutoFit/>
          </a:bodyPr>
          <a:lstStyle>
            <a:lvl1pPr algn="l">
              <a:defRPr lang="ja-JP" altLang="en-US" sz="2000" b="1">
                <a:latin typeface="Meiryo UI" panose="020B0604030504040204" pitchFamily="50" charset="-128"/>
                <a:ea typeface="Meiryo UI" panose="020B0604030504040204" pitchFamily="50" charset="-128"/>
                <a:cs typeface="Meiryo UI" panose="020B0604030504040204" pitchFamily="50" charset="-128"/>
              </a:defRPr>
            </a:lvl1pPr>
          </a:lstStyle>
          <a:p>
            <a:pPr marL="0" lvl="0" algn="l"/>
            <a:r>
              <a:rPr kumimoji="1" lang="ja-JP" altLang="en-US"/>
              <a:t>マスター タイトルの書式設定</a:t>
            </a:r>
            <a:endParaRPr kumimoji="1" lang="ja-JP" altLang="en-US" dirty="0"/>
          </a:p>
        </p:txBody>
      </p:sp>
      <p:sp>
        <p:nvSpPr>
          <p:cNvPr id="8" name="テキスト プレースホルダー 9"/>
          <p:cNvSpPr>
            <a:spLocks noGrp="1"/>
          </p:cNvSpPr>
          <p:nvPr>
            <p:ph type="body" sz="quarter" idx="13" hasCustomPrompt="1"/>
          </p:nvPr>
        </p:nvSpPr>
        <p:spPr>
          <a:xfrm>
            <a:off x="200794" y="6309320"/>
            <a:ext cx="9396722" cy="161583"/>
          </a:xfrm>
          <a:noFill/>
        </p:spPr>
        <p:txBody>
          <a:bodyPr wrap="square" lIns="0" tIns="0" rIns="0" bIns="0">
            <a:spAutoFit/>
          </a:bodyPr>
          <a:lstStyle>
            <a:lvl1pPr marL="0" indent="0">
              <a:spcBef>
                <a:spcPts val="0"/>
              </a:spcBef>
              <a:spcAft>
                <a:spcPts val="0"/>
              </a:spcAft>
              <a:buNone/>
              <a:defRPr sz="1050">
                <a:latin typeface="Meiryo UI" panose="020B0604030504040204" pitchFamily="50" charset="-128"/>
                <a:ea typeface="Meiryo UI" panose="020B0604030504040204" pitchFamily="50" charset="-128"/>
                <a:cs typeface="Meiryo UI" panose="020B0604030504040204" pitchFamily="50" charset="-128"/>
              </a:defRPr>
            </a:lvl1pPr>
          </a:lstStyle>
          <a:p>
            <a:pPr lvl="0"/>
            <a:r>
              <a:rPr kumimoji="1" lang="ja-JP" altLang="en-US" dirty="0"/>
              <a:t>（資料）●●</a:t>
            </a:r>
          </a:p>
        </p:txBody>
      </p:sp>
      <p:sp>
        <p:nvSpPr>
          <p:cNvPr id="9" name="テキスト プレースホルダー 9"/>
          <p:cNvSpPr>
            <a:spLocks noGrp="1"/>
          </p:cNvSpPr>
          <p:nvPr>
            <p:ph type="body" sz="quarter" idx="14" hasCustomPrompt="1"/>
          </p:nvPr>
        </p:nvSpPr>
        <p:spPr>
          <a:xfrm>
            <a:off x="200794" y="3104964"/>
            <a:ext cx="1853071" cy="307777"/>
          </a:xfrm>
          <a:noFill/>
        </p:spPr>
        <p:txBody>
          <a:bodyPr wrap="none" lIns="0" tIns="0" rIns="0" bIns="0">
            <a:spAutoFit/>
          </a:bodyPr>
          <a:lstStyle>
            <a:lvl1pPr marL="0" indent="0">
              <a:spcBef>
                <a:spcPts val="0"/>
              </a:spcBef>
              <a:spcAft>
                <a:spcPts val="0"/>
              </a:spcAft>
              <a:buNone/>
              <a:defRPr sz="2000">
                <a:latin typeface="Meiryo UI" panose="020B0604030504040204" pitchFamily="50" charset="-128"/>
                <a:ea typeface="Meiryo UI" panose="020B0604030504040204" pitchFamily="50" charset="-128"/>
                <a:cs typeface="Meiryo UI" panose="020B0604030504040204" pitchFamily="50" charset="-128"/>
              </a:defRPr>
            </a:lvl1pPr>
          </a:lstStyle>
          <a:p>
            <a:pPr lvl="0"/>
            <a:r>
              <a:rPr kumimoji="1" lang="ja-JP" altLang="en-US" dirty="0"/>
              <a:t>説明文（</a:t>
            </a:r>
            <a:r>
              <a:rPr kumimoji="1" lang="en-US" altLang="ja-JP" dirty="0"/>
              <a:t>20pt</a:t>
            </a:r>
            <a:r>
              <a:rPr kumimoji="1" lang="ja-JP" altLang="en-US" dirty="0"/>
              <a:t>）</a:t>
            </a:r>
          </a:p>
        </p:txBody>
      </p:sp>
      <p:sp>
        <p:nvSpPr>
          <p:cNvPr id="10" name="テキスト プレースホルダー 9"/>
          <p:cNvSpPr>
            <a:spLocks noGrp="1"/>
          </p:cNvSpPr>
          <p:nvPr>
            <p:ph type="body" sz="quarter" idx="15" hasCustomPrompt="1"/>
          </p:nvPr>
        </p:nvSpPr>
        <p:spPr>
          <a:xfrm>
            <a:off x="200472" y="3769295"/>
            <a:ext cx="1298432" cy="215444"/>
          </a:xfrm>
          <a:noFill/>
        </p:spPr>
        <p:txBody>
          <a:bodyPr wrap="none" lIns="0" tIns="0" rIns="0" bIns="0">
            <a:spAutoFit/>
          </a:bodyPr>
          <a:lstStyle>
            <a:lvl1pPr marL="0" indent="0">
              <a:spcBef>
                <a:spcPts val="0"/>
              </a:spcBef>
              <a:spcAft>
                <a:spcPts val="0"/>
              </a:spcAft>
              <a:buNone/>
              <a:defRPr sz="1400">
                <a:latin typeface="Meiryo UI" panose="020B0604030504040204" pitchFamily="50" charset="-128"/>
                <a:ea typeface="Meiryo UI" panose="020B0604030504040204" pitchFamily="50" charset="-128"/>
                <a:cs typeface="Meiryo UI" panose="020B0604030504040204" pitchFamily="50" charset="-128"/>
              </a:defRPr>
            </a:lvl1pPr>
          </a:lstStyle>
          <a:p>
            <a:pPr lvl="0"/>
            <a:r>
              <a:rPr kumimoji="1" lang="ja-JP" altLang="en-US" dirty="0"/>
              <a:t>説明文（</a:t>
            </a:r>
            <a:r>
              <a:rPr kumimoji="1" lang="en-US" altLang="ja-JP" dirty="0"/>
              <a:t>14pt</a:t>
            </a:r>
            <a:r>
              <a:rPr kumimoji="1" lang="ja-JP" altLang="en-US" dirty="0"/>
              <a:t>）</a:t>
            </a:r>
          </a:p>
        </p:txBody>
      </p:sp>
      <p:sp>
        <p:nvSpPr>
          <p:cNvPr id="11" name="テキスト プレースホルダー 9"/>
          <p:cNvSpPr>
            <a:spLocks noGrp="1"/>
          </p:cNvSpPr>
          <p:nvPr>
            <p:ph type="body" sz="quarter" idx="16" hasCustomPrompt="1"/>
          </p:nvPr>
        </p:nvSpPr>
        <p:spPr>
          <a:xfrm>
            <a:off x="200472" y="4365104"/>
            <a:ext cx="1102866" cy="161583"/>
          </a:xfrm>
          <a:noFill/>
        </p:spPr>
        <p:txBody>
          <a:bodyPr wrap="none" lIns="0" tIns="0" rIns="0" bIns="0">
            <a:spAutoFit/>
          </a:bodyPr>
          <a:lstStyle>
            <a:lvl1pPr marL="0" indent="0">
              <a:spcBef>
                <a:spcPts val="0"/>
              </a:spcBef>
              <a:spcAft>
                <a:spcPts val="0"/>
              </a:spcAft>
              <a:buNone/>
              <a:defRPr sz="1050">
                <a:latin typeface="Meiryo UI" panose="020B0604030504040204" pitchFamily="50" charset="-128"/>
                <a:ea typeface="Meiryo UI" panose="020B0604030504040204" pitchFamily="50" charset="-128"/>
                <a:cs typeface="Meiryo UI" panose="020B0604030504040204" pitchFamily="50" charset="-128"/>
              </a:defRPr>
            </a:lvl1pPr>
          </a:lstStyle>
          <a:p>
            <a:pPr lvl="0"/>
            <a:r>
              <a:rPr kumimoji="1" lang="ja-JP" altLang="en-US" dirty="0"/>
              <a:t>説明文（</a:t>
            </a:r>
            <a:r>
              <a:rPr kumimoji="1" lang="en-US" altLang="ja-JP" dirty="0"/>
              <a:t>10.5pt</a:t>
            </a:r>
            <a:r>
              <a:rPr kumimoji="1" lang="ja-JP" altLang="en-US" dirty="0"/>
              <a:t>）</a:t>
            </a:r>
          </a:p>
        </p:txBody>
      </p:sp>
      <p:sp>
        <p:nvSpPr>
          <p:cNvPr id="12" name="テキスト プレースホルダー 11"/>
          <p:cNvSpPr>
            <a:spLocks noGrp="1"/>
          </p:cNvSpPr>
          <p:nvPr>
            <p:ph type="body" sz="quarter" idx="17"/>
          </p:nvPr>
        </p:nvSpPr>
        <p:spPr>
          <a:xfrm>
            <a:off x="273600" y="475200"/>
            <a:ext cx="9360000" cy="495108"/>
          </a:xfrm>
          <a:solidFill>
            <a:srgbClr val="99D6EC"/>
          </a:solidFill>
          <a:ln>
            <a:noFill/>
          </a:ln>
        </p:spPr>
        <p:txBody>
          <a:bodyPr vert="horz" wrap="square" lIns="216000" tIns="108000" rIns="216000" bIns="108000" rtlCol="0" anchor="t" anchorCtr="0">
            <a:spAutoFit/>
          </a:bodyPr>
          <a:lstStyle>
            <a:lvl1pPr>
              <a:defRPr lang="ja-JP" altLang="en-US" sz="1800" dirty="0">
                <a:latin typeface="Meiryo UI" panose="020B0604030504040204" pitchFamily="50" charset="-128"/>
                <a:ea typeface="Meiryo UI" panose="020B0604030504040204" pitchFamily="50" charset="-128"/>
                <a:cs typeface="Meiryo UI" panose="020B0604030504040204" pitchFamily="50" charset="-128"/>
              </a:defRPr>
            </a:lvl1pPr>
          </a:lstStyle>
          <a:p>
            <a:pPr marL="257175" lvl="0" indent="-257175">
              <a:spcBef>
                <a:spcPts val="600"/>
              </a:spcBef>
              <a:spcAft>
                <a:spcPts val="600"/>
              </a:spcAft>
              <a:buClr>
                <a:srgbClr val="002060"/>
              </a:buClr>
              <a:buFont typeface="Wingdings" panose="05000000000000000000" pitchFamily="2" charset="2"/>
              <a:buChar char="l"/>
            </a:pPr>
            <a:r>
              <a:rPr kumimoji="1" lang="ja-JP" altLang="en-US"/>
              <a:t>マスター テキストの書式設定</a:t>
            </a:r>
          </a:p>
        </p:txBody>
      </p:sp>
    </p:spTree>
    <p:extLst>
      <p:ext uri="{BB962C8B-B14F-4D97-AF65-F5344CB8AC3E}">
        <p14:creationId xmlns:p14="http://schemas.microsoft.com/office/powerpoint/2010/main" val="37477683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 preserve="1">
  <p:cSld name="3_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0" y="2588439"/>
            <a:ext cx="8420100" cy="553998"/>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algn="ctr">
              <a:defRPr lang="ja-JP" altLang="en-US" sz="3600" b="1" dirty="0">
                <a:latin typeface="Meiryo UI" pitchFamily="50" charset="-128"/>
                <a:ea typeface="Meiryo UI" pitchFamily="50" charset="-128"/>
                <a:cs typeface="Meiryo UI" pitchFamily="50" charset="-128"/>
              </a:defRPr>
            </a:lvl1pPr>
          </a:lstStyle>
          <a:p>
            <a:pPr marL="0" lvl="0"/>
            <a:r>
              <a:rPr kumimoji="1" lang="ja-JP" altLang="en-US"/>
              <a:t>マスター タイトルの書式設定</a:t>
            </a:r>
            <a:endParaRPr kumimoji="1" lang="ja-JP" altLang="en-US" dirty="0"/>
          </a:p>
        </p:txBody>
      </p:sp>
      <p:sp>
        <p:nvSpPr>
          <p:cNvPr id="3" name="サブタイトル 2"/>
          <p:cNvSpPr>
            <a:spLocks noGrp="1"/>
          </p:cNvSpPr>
          <p:nvPr>
            <p:ph type="subTitle" idx="1"/>
          </p:nvPr>
        </p:nvSpPr>
        <p:spPr>
          <a:xfrm>
            <a:off x="1485900" y="4653136"/>
            <a:ext cx="6934200" cy="1255728"/>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marL="0" indent="0" algn="ctr">
              <a:buNone/>
              <a:defRPr lang="ja-JP" altLang="en-US" sz="2400" b="1">
                <a:latin typeface="Meiryo UI" pitchFamily="50" charset="-128"/>
                <a:ea typeface="Meiryo UI" pitchFamily="50" charset="-128"/>
                <a:cs typeface="Meiryo UI" pitchFamily="50" charset="-128"/>
              </a:defRPr>
            </a:lvl1pPr>
          </a:lstStyle>
          <a:p>
            <a:pPr marL="0" lvl="0" algn="ctr"/>
            <a:r>
              <a:rPr kumimoji="1" lang="ja-JP" altLang="en-US"/>
              <a:t>マスター サブタイトルの書式設定</a:t>
            </a:r>
            <a:endParaRPr kumimoji="1" lang="ja-JP" altLang="en-US" dirty="0"/>
          </a:p>
        </p:txBody>
      </p:sp>
      <p:sp>
        <p:nvSpPr>
          <p:cNvPr id="4" name="日付プレースホルダー 3"/>
          <p:cNvSpPr>
            <a:spLocks noGrp="1"/>
          </p:cNvSpPr>
          <p:nvPr>
            <p:ph type="dt" sz="half" idx="10"/>
          </p:nvPr>
        </p:nvSpPr>
        <p:spPr/>
        <p:txBody>
          <a:bodyPr/>
          <a:lstStyle/>
          <a:p>
            <a:fld id="{AC438EED-0542-4C86-A18B-4CD095A08138}" type="datetime1">
              <a:rPr kumimoji="1" lang="ja-JP" altLang="en-US" smtClean="0"/>
              <a:t>2022/11/16</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D9550142-B990-490A-A107-ED7302A7FD52}" type="slidenum">
              <a:rPr kumimoji="1" lang="ja-JP" altLang="en-US" smtClean="0"/>
              <a:t>‹#›</a:t>
            </a:fld>
            <a:endParaRPr kumimoji="1" lang="ja-JP" altLang="en-US" dirty="0"/>
          </a:p>
        </p:txBody>
      </p:sp>
    </p:spTree>
    <p:extLst>
      <p:ext uri="{BB962C8B-B14F-4D97-AF65-F5344CB8AC3E}">
        <p14:creationId xmlns:p14="http://schemas.microsoft.com/office/powerpoint/2010/main" val="5708405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hasCustomPrompt="1"/>
          </p:nvPr>
        </p:nvSpPr>
        <p:spPr>
          <a:xfrm>
            <a:off x="1393439" y="1520788"/>
            <a:ext cx="7423989" cy="646331"/>
          </a:xfrm>
        </p:spPr>
        <p:txBody>
          <a:bodyPr wrap="square" anchor="t" anchorCtr="0">
            <a:spAutoFit/>
          </a:bodyPr>
          <a:lstStyle>
            <a:lvl1pPr algn="l">
              <a:defRPr lang="ja-JP" altLang="en-US" sz="3600" b="1" dirty="0">
                <a:latin typeface="Meiryo UI" panose="020B0604030504040204" pitchFamily="50" charset="-128"/>
                <a:ea typeface="Meiryo UI" panose="020B0604030504040204" pitchFamily="50" charset="-128"/>
                <a:cs typeface="Meiryo UI" panose="020B0604030504040204" pitchFamily="50" charset="-128"/>
              </a:defRPr>
            </a:lvl1pPr>
          </a:lstStyle>
          <a:p>
            <a:pPr marL="0" lvl="0" algn="l"/>
            <a:r>
              <a:rPr kumimoji="1" lang="ja-JP" altLang="en-US" dirty="0"/>
              <a:t>１．見出しの記入</a:t>
            </a:r>
          </a:p>
        </p:txBody>
      </p:sp>
      <p:sp>
        <p:nvSpPr>
          <p:cNvPr id="4" name="日付プレースホルダー 3"/>
          <p:cNvSpPr>
            <a:spLocks noGrp="1"/>
          </p:cNvSpPr>
          <p:nvPr>
            <p:ph type="dt" sz="half" idx="10"/>
          </p:nvPr>
        </p:nvSpPr>
        <p:spPr/>
        <p:txBody>
          <a:bodyPr/>
          <a:lstStyle/>
          <a:p>
            <a:fld id="{7157FD6B-AACB-4FB5-A82B-515F0D3C0BFC}" type="datetime1">
              <a:rPr kumimoji="1" lang="ja-JP" altLang="en-US" smtClean="0"/>
              <a:t>2022/11/16</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D9550142-B990-490A-A107-ED7302A7FD52}" type="slidenum">
              <a:rPr kumimoji="1" lang="ja-JP" altLang="en-US" smtClean="0"/>
              <a:t>‹#›</a:t>
            </a:fld>
            <a:endParaRPr kumimoji="1" lang="ja-JP" altLang="en-US" dirty="0"/>
          </a:p>
        </p:txBody>
      </p:sp>
    </p:spTree>
    <p:extLst>
      <p:ext uri="{BB962C8B-B14F-4D97-AF65-F5344CB8AC3E}">
        <p14:creationId xmlns:p14="http://schemas.microsoft.com/office/powerpoint/2010/main" val="89974708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標準スライド">
    <p:spTree>
      <p:nvGrpSpPr>
        <p:cNvPr id="1" name=""/>
        <p:cNvGrpSpPr/>
        <p:nvPr/>
      </p:nvGrpSpPr>
      <p:grpSpPr>
        <a:xfrm>
          <a:off x="0" y="0"/>
          <a:ext cx="0" cy="0"/>
          <a:chOff x="0" y="0"/>
          <a:chExt cx="0" cy="0"/>
        </a:xfrm>
      </p:grpSpPr>
      <p:sp>
        <p:nvSpPr>
          <p:cNvPr id="5" name="スライド番号プレースホルダー 4"/>
          <p:cNvSpPr>
            <a:spLocks noGrp="1"/>
          </p:cNvSpPr>
          <p:nvPr>
            <p:ph type="sldNum" sz="quarter" idx="12"/>
          </p:nvPr>
        </p:nvSpPr>
        <p:spPr/>
        <p:txBody>
          <a:bodyPr/>
          <a:lstStyle/>
          <a:p>
            <a:fld id="{D9550142-B990-490A-A107-ED7302A7FD52}" type="slidenum">
              <a:rPr kumimoji="1" lang="ja-JP" altLang="en-US" smtClean="0"/>
              <a:t>‹#›</a:t>
            </a:fld>
            <a:endParaRPr kumimoji="1" lang="ja-JP" altLang="en-US" dirty="0"/>
          </a:p>
        </p:txBody>
      </p:sp>
      <p:sp>
        <p:nvSpPr>
          <p:cNvPr id="6" name="タイトル 1"/>
          <p:cNvSpPr>
            <a:spLocks noGrp="1"/>
          </p:cNvSpPr>
          <p:nvPr>
            <p:ph type="title"/>
          </p:nvPr>
        </p:nvSpPr>
        <p:spPr>
          <a:xfrm>
            <a:off x="93000" y="53572"/>
            <a:ext cx="9720000" cy="461665"/>
          </a:xfrm>
        </p:spPr>
        <p:txBody>
          <a:bodyPr wrap="square">
            <a:spAutoFit/>
          </a:bodyPr>
          <a:lstStyle>
            <a:lvl1pPr algn="ctr">
              <a:defRPr lang="ja-JP" altLang="en-US" sz="2400" b="1">
                <a:latin typeface="Meiryo UI" panose="020B0604030504040204" pitchFamily="50" charset="-128"/>
                <a:ea typeface="Meiryo UI" panose="020B0604030504040204" pitchFamily="50" charset="-128"/>
                <a:cs typeface="Meiryo UI" panose="020B0604030504040204" pitchFamily="50" charset="-128"/>
              </a:defRPr>
            </a:lvl1pPr>
          </a:lstStyle>
          <a:p>
            <a:pPr marL="0" lvl="0" algn="l"/>
            <a:r>
              <a:rPr kumimoji="1" lang="ja-JP" altLang="en-US"/>
              <a:t>マスター タイトルの書式設定</a:t>
            </a:r>
            <a:endParaRPr kumimoji="1" lang="ja-JP" altLang="en-US" dirty="0"/>
          </a:p>
        </p:txBody>
      </p:sp>
      <p:sp>
        <p:nvSpPr>
          <p:cNvPr id="8" name="テキスト プレースホルダー 9"/>
          <p:cNvSpPr>
            <a:spLocks noGrp="1"/>
          </p:cNvSpPr>
          <p:nvPr>
            <p:ph type="body" sz="quarter" idx="13" hasCustomPrompt="1"/>
          </p:nvPr>
        </p:nvSpPr>
        <p:spPr>
          <a:xfrm>
            <a:off x="200794" y="6638542"/>
            <a:ext cx="9396722" cy="161583"/>
          </a:xfrm>
          <a:noFill/>
        </p:spPr>
        <p:txBody>
          <a:bodyPr wrap="square" lIns="0" tIns="0" rIns="0" bIns="0">
            <a:spAutoFit/>
          </a:bodyPr>
          <a:lstStyle>
            <a:lvl1pPr marL="0" indent="0">
              <a:spcBef>
                <a:spcPts val="0"/>
              </a:spcBef>
              <a:spcAft>
                <a:spcPts val="0"/>
              </a:spcAft>
              <a:buNone/>
              <a:defRPr sz="1050">
                <a:latin typeface="Meiryo UI" panose="020B0604030504040204" pitchFamily="50" charset="-128"/>
                <a:ea typeface="Meiryo UI" panose="020B0604030504040204" pitchFamily="50" charset="-128"/>
                <a:cs typeface="Meiryo UI" panose="020B0604030504040204" pitchFamily="50" charset="-128"/>
              </a:defRPr>
            </a:lvl1pPr>
          </a:lstStyle>
          <a:p>
            <a:pPr lvl="0"/>
            <a:r>
              <a:rPr kumimoji="1" lang="ja-JP" altLang="en-US" dirty="0"/>
              <a:t>（資料）●●</a:t>
            </a:r>
          </a:p>
        </p:txBody>
      </p:sp>
      <p:sp>
        <p:nvSpPr>
          <p:cNvPr id="9" name="テキスト プレースホルダー 9"/>
          <p:cNvSpPr>
            <a:spLocks noGrp="1"/>
          </p:cNvSpPr>
          <p:nvPr>
            <p:ph type="body" sz="quarter" idx="14" hasCustomPrompt="1"/>
          </p:nvPr>
        </p:nvSpPr>
        <p:spPr>
          <a:xfrm>
            <a:off x="200794" y="3104964"/>
            <a:ext cx="1853071" cy="307777"/>
          </a:xfrm>
          <a:noFill/>
        </p:spPr>
        <p:txBody>
          <a:bodyPr wrap="none" lIns="0" tIns="0" rIns="0" bIns="0">
            <a:spAutoFit/>
          </a:bodyPr>
          <a:lstStyle>
            <a:lvl1pPr marL="0" indent="0">
              <a:spcBef>
                <a:spcPts val="0"/>
              </a:spcBef>
              <a:spcAft>
                <a:spcPts val="0"/>
              </a:spcAft>
              <a:buNone/>
              <a:defRPr sz="2000">
                <a:latin typeface="Meiryo UI" panose="020B0604030504040204" pitchFamily="50" charset="-128"/>
                <a:ea typeface="Meiryo UI" panose="020B0604030504040204" pitchFamily="50" charset="-128"/>
                <a:cs typeface="Meiryo UI" panose="020B0604030504040204" pitchFamily="50" charset="-128"/>
              </a:defRPr>
            </a:lvl1pPr>
          </a:lstStyle>
          <a:p>
            <a:pPr lvl="0"/>
            <a:r>
              <a:rPr kumimoji="1" lang="ja-JP" altLang="en-US" dirty="0"/>
              <a:t>説明文（</a:t>
            </a:r>
            <a:r>
              <a:rPr kumimoji="1" lang="en-US" altLang="ja-JP" dirty="0"/>
              <a:t>20pt</a:t>
            </a:r>
            <a:r>
              <a:rPr kumimoji="1" lang="ja-JP" altLang="en-US" dirty="0"/>
              <a:t>）</a:t>
            </a:r>
          </a:p>
        </p:txBody>
      </p:sp>
      <p:sp>
        <p:nvSpPr>
          <p:cNvPr id="10" name="テキスト プレースホルダー 9"/>
          <p:cNvSpPr>
            <a:spLocks noGrp="1"/>
          </p:cNvSpPr>
          <p:nvPr>
            <p:ph type="body" sz="quarter" idx="15" hasCustomPrompt="1"/>
          </p:nvPr>
        </p:nvSpPr>
        <p:spPr>
          <a:xfrm>
            <a:off x="200472" y="3769295"/>
            <a:ext cx="1298432" cy="215444"/>
          </a:xfrm>
          <a:noFill/>
        </p:spPr>
        <p:txBody>
          <a:bodyPr wrap="none" lIns="0" tIns="0" rIns="0" bIns="0">
            <a:spAutoFit/>
          </a:bodyPr>
          <a:lstStyle>
            <a:lvl1pPr marL="0" indent="0">
              <a:spcBef>
                <a:spcPts val="0"/>
              </a:spcBef>
              <a:spcAft>
                <a:spcPts val="0"/>
              </a:spcAft>
              <a:buNone/>
              <a:defRPr sz="1400">
                <a:latin typeface="Meiryo UI" panose="020B0604030504040204" pitchFamily="50" charset="-128"/>
                <a:ea typeface="Meiryo UI" panose="020B0604030504040204" pitchFamily="50" charset="-128"/>
                <a:cs typeface="Meiryo UI" panose="020B0604030504040204" pitchFamily="50" charset="-128"/>
              </a:defRPr>
            </a:lvl1pPr>
          </a:lstStyle>
          <a:p>
            <a:pPr lvl="0"/>
            <a:r>
              <a:rPr kumimoji="1" lang="ja-JP" altLang="en-US" dirty="0"/>
              <a:t>説明文（</a:t>
            </a:r>
            <a:r>
              <a:rPr kumimoji="1" lang="en-US" altLang="ja-JP" dirty="0"/>
              <a:t>14pt</a:t>
            </a:r>
            <a:r>
              <a:rPr kumimoji="1" lang="ja-JP" altLang="en-US" dirty="0"/>
              <a:t>）</a:t>
            </a:r>
          </a:p>
        </p:txBody>
      </p:sp>
      <p:sp>
        <p:nvSpPr>
          <p:cNvPr id="11" name="テキスト プレースホルダー 9"/>
          <p:cNvSpPr>
            <a:spLocks noGrp="1"/>
          </p:cNvSpPr>
          <p:nvPr>
            <p:ph type="body" sz="quarter" idx="16" hasCustomPrompt="1"/>
          </p:nvPr>
        </p:nvSpPr>
        <p:spPr>
          <a:xfrm>
            <a:off x="200472" y="4365104"/>
            <a:ext cx="1102866" cy="161583"/>
          </a:xfrm>
          <a:noFill/>
        </p:spPr>
        <p:txBody>
          <a:bodyPr wrap="none" lIns="0" tIns="0" rIns="0" bIns="0">
            <a:spAutoFit/>
          </a:bodyPr>
          <a:lstStyle>
            <a:lvl1pPr marL="0" indent="0">
              <a:spcBef>
                <a:spcPts val="0"/>
              </a:spcBef>
              <a:spcAft>
                <a:spcPts val="0"/>
              </a:spcAft>
              <a:buNone/>
              <a:defRPr sz="1050">
                <a:latin typeface="Meiryo UI" panose="020B0604030504040204" pitchFamily="50" charset="-128"/>
                <a:ea typeface="Meiryo UI" panose="020B0604030504040204" pitchFamily="50" charset="-128"/>
                <a:cs typeface="Meiryo UI" panose="020B0604030504040204" pitchFamily="50" charset="-128"/>
              </a:defRPr>
            </a:lvl1pPr>
          </a:lstStyle>
          <a:p>
            <a:pPr lvl="0"/>
            <a:r>
              <a:rPr kumimoji="1" lang="ja-JP" altLang="en-US" dirty="0"/>
              <a:t>説明文（</a:t>
            </a:r>
            <a:r>
              <a:rPr kumimoji="1" lang="en-US" altLang="ja-JP" dirty="0"/>
              <a:t>10.5pt</a:t>
            </a:r>
            <a:r>
              <a:rPr kumimoji="1" lang="ja-JP" altLang="en-US" dirty="0"/>
              <a:t>）</a:t>
            </a:r>
          </a:p>
        </p:txBody>
      </p:sp>
      <p:sp>
        <p:nvSpPr>
          <p:cNvPr id="12" name="テキスト プレースホルダー 11"/>
          <p:cNvSpPr>
            <a:spLocks noGrp="1"/>
          </p:cNvSpPr>
          <p:nvPr>
            <p:ph type="body" sz="quarter" idx="17"/>
          </p:nvPr>
        </p:nvSpPr>
        <p:spPr>
          <a:xfrm>
            <a:off x="93000" y="629636"/>
            <a:ext cx="9720000" cy="495108"/>
          </a:xfrm>
          <a:solidFill>
            <a:srgbClr val="99D6EC"/>
          </a:solidFill>
          <a:ln>
            <a:noFill/>
          </a:ln>
        </p:spPr>
        <p:txBody>
          <a:bodyPr vert="horz" wrap="square" lIns="216000" tIns="108000" rIns="216000" bIns="108000" rtlCol="0" anchor="t" anchorCtr="0">
            <a:spAutoFit/>
          </a:bodyPr>
          <a:lstStyle>
            <a:lvl1pPr algn="l">
              <a:defRPr lang="ja-JP" altLang="en-US" sz="1800" dirty="0">
                <a:latin typeface="Meiryo UI" panose="020B0604030504040204" pitchFamily="50" charset="-128"/>
                <a:ea typeface="Meiryo UI" panose="020B0604030504040204" pitchFamily="50" charset="-128"/>
                <a:cs typeface="Meiryo UI" panose="020B0604030504040204" pitchFamily="50" charset="-128"/>
              </a:defRPr>
            </a:lvl1pPr>
          </a:lstStyle>
          <a:p>
            <a:pPr marL="257175" lvl="0" indent="-257175">
              <a:spcBef>
                <a:spcPts val="600"/>
              </a:spcBef>
              <a:spcAft>
                <a:spcPts val="600"/>
              </a:spcAft>
              <a:buClr>
                <a:srgbClr val="002060"/>
              </a:buClr>
              <a:buFont typeface="Wingdings" panose="05000000000000000000" pitchFamily="2" charset="2"/>
              <a:buChar char="l"/>
            </a:pPr>
            <a:r>
              <a:rPr kumimoji="1" lang="ja-JP" altLang="en-US" dirty="0"/>
              <a:t>マスター テキストの書式設定</a:t>
            </a:r>
          </a:p>
        </p:txBody>
      </p:sp>
    </p:spTree>
    <p:extLst>
      <p:ext uri="{BB962C8B-B14F-4D97-AF65-F5344CB8AC3E}">
        <p14:creationId xmlns:p14="http://schemas.microsoft.com/office/powerpoint/2010/main" val="9595580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1_標準スライド">
    <p:spTree>
      <p:nvGrpSpPr>
        <p:cNvPr id="1" name=""/>
        <p:cNvGrpSpPr/>
        <p:nvPr/>
      </p:nvGrpSpPr>
      <p:grpSpPr>
        <a:xfrm>
          <a:off x="0" y="0"/>
          <a:ext cx="0" cy="0"/>
          <a:chOff x="0" y="0"/>
          <a:chExt cx="0" cy="0"/>
        </a:xfrm>
      </p:grpSpPr>
      <p:sp>
        <p:nvSpPr>
          <p:cNvPr id="5" name="スライド番号プレースホルダー 4"/>
          <p:cNvSpPr>
            <a:spLocks noGrp="1"/>
          </p:cNvSpPr>
          <p:nvPr>
            <p:ph type="sldNum" sz="quarter" idx="12"/>
          </p:nvPr>
        </p:nvSpPr>
        <p:spPr/>
        <p:txBody>
          <a:bodyPr/>
          <a:lstStyle/>
          <a:p>
            <a:fld id="{D9550142-B990-490A-A107-ED7302A7FD52}" type="slidenum">
              <a:rPr kumimoji="1" lang="ja-JP" altLang="en-US" smtClean="0"/>
              <a:t>‹#›</a:t>
            </a:fld>
            <a:endParaRPr kumimoji="1" lang="ja-JP" altLang="en-US" dirty="0"/>
          </a:p>
        </p:txBody>
      </p:sp>
      <p:sp>
        <p:nvSpPr>
          <p:cNvPr id="6" name="タイトル 1"/>
          <p:cNvSpPr>
            <a:spLocks noGrp="1"/>
          </p:cNvSpPr>
          <p:nvPr>
            <p:ph type="title"/>
          </p:nvPr>
        </p:nvSpPr>
        <p:spPr>
          <a:xfrm>
            <a:off x="93000" y="53572"/>
            <a:ext cx="9720000" cy="461665"/>
          </a:xfrm>
        </p:spPr>
        <p:txBody>
          <a:bodyPr wrap="square">
            <a:spAutoFit/>
          </a:bodyPr>
          <a:lstStyle>
            <a:lvl1pPr algn="l">
              <a:defRPr lang="ja-JP" altLang="en-US" sz="2400" b="1">
                <a:latin typeface="Meiryo UI" panose="020B0604030504040204" pitchFamily="50" charset="-128"/>
                <a:ea typeface="Meiryo UI" panose="020B0604030504040204" pitchFamily="50" charset="-128"/>
                <a:cs typeface="Meiryo UI" panose="020B0604030504040204" pitchFamily="50" charset="-128"/>
              </a:defRPr>
            </a:lvl1pPr>
          </a:lstStyle>
          <a:p>
            <a:pPr marL="0" lvl="0" algn="l"/>
            <a:r>
              <a:rPr kumimoji="1" lang="ja-JP" altLang="en-US"/>
              <a:t>マスター タイトルの書式設定</a:t>
            </a:r>
            <a:endParaRPr kumimoji="1" lang="ja-JP" altLang="en-US" dirty="0"/>
          </a:p>
        </p:txBody>
      </p:sp>
      <p:sp>
        <p:nvSpPr>
          <p:cNvPr id="8" name="テキスト プレースホルダー 9"/>
          <p:cNvSpPr>
            <a:spLocks noGrp="1"/>
          </p:cNvSpPr>
          <p:nvPr>
            <p:ph type="body" sz="quarter" idx="13" hasCustomPrompt="1"/>
          </p:nvPr>
        </p:nvSpPr>
        <p:spPr>
          <a:xfrm>
            <a:off x="200794" y="6638542"/>
            <a:ext cx="9396722" cy="161583"/>
          </a:xfrm>
          <a:noFill/>
        </p:spPr>
        <p:txBody>
          <a:bodyPr wrap="square" lIns="0" tIns="0" rIns="0" bIns="0">
            <a:spAutoFit/>
          </a:bodyPr>
          <a:lstStyle>
            <a:lvl1pPr marL="0" indent="0">
              <a:spcBef>
                <a:spcPts val="0"/>
              </a:spcBef>
              <a:spcAft>
                <a:spcPts val="0"/>
              </a:spcAft>
              <a:buNone/>
              <a:defRPr sz="1050">
                <a:latin typeface="Meiryo UI" panose="020B0604030504040204" pitchFamily="50" charset="-128"/>
                <a:ea typeface="Meiryo UI" panose="020B0604030504040204" pitchFamily="50" charset="-128"/>
                <a:cs typeface="Meiryo UI" panose="020B0604030504040204" pitchFamily="50" charset="-128"/>
              </a:defRPr>
            </a:lvl1pPr>
          </a:lstStyle>
          <a:p>
            <a:pPr lvl="0"/>
            <a:r>
              <a:rPr kumimoji="1" lang="ja-JP" altLang="en-US" dirty="0"/>
              <a:t>（資料）●●</a:t>
            </a:r>
          </a:p>
        </p:txBody>
      </p:sp>
      <p:sp>
        <p:nvSpPr>
          <p:cNvPr id="12" name="テキスト プレースホルダー 11"/>
          <p:cNvSpPr>
            <a:spLocks noGrp="1"/>
          </p:cNvSpPr>
          <p:nvPr>
            <p:ph type="body" sz="quarter" idx="17"/>
          </p:nvPr>
        </p:nvSpPr>
        <p:spPr>
          <a:xfrm>
            <a:off x="93000" y="629636"/>
            <a:ext cx="9720000" cy="495108"/>
          </a:xfrm>
          <a:solidFill>
            <a:srgbClr val="99D6EC"/>
          </a:solidFill>
          <a:ln>
            <a:noFill/>
          </a:ln>
        </p:spPr>
        <p:txBody>
          <a:bodyPr vert="horz" wrap="square" lIns="216000" tIns="108000" rIns="216000" bIns="108000" rtlCol="0" anchor="t" anchorCtr="0">
            <a:spAutoFit/>
          </a:bodyPr>
          <a:lstStyle>
            <a:lvl1pPr algn="l">
              <a:defRPr lang="ja-JP" altLang="en-US" sz="1800" dirty="0">
                <a:latin typeface="Meiryo UI" panose="020B0604030504040204" pitchFamily="50" charset="-128"/>
                <a:ea typeface="Meiryo UI" panose="020B0604030504040204" pitchFamily="50" charset="-128"/>
                <a:cs typeface="Meiryo UI" panose="020B0604030504040204" pitchFamily="50" charset="-128"/>
              </a:defRPr>
            </a:lvl1pPr>
          </a:lstStyle>
          <a:p>
            <a:pPr marL="257175" lvl="0" indent="-257175">
              <a:spcBef>
                <a:spcPts val="600"/>
              </a:spcBef>
              <a:spcAft>
                <a:spcPts val="600"/>
              </a:spcAft>
              <a:buClr>
                <a:srgbClr val="002060"/>
              </a:buClr>
              <a:buFont typeface="Wingdings" panose="05000000000000000000" pitchFamily="2" charset="2"/>
              <a:buChar char="l"/>
            </a:pPr>
            <a:r>
              <a:rPr kumimoji="1" lang="ja-JP" altLang="en-US" dirty="0"/>
              <a:t>マスター テキストの書式設定</a:t>
            </a:r>
          </a:p>
        </p:txBody>
      </p:sp>
      <p:sp>
        <p:nvSpPr>
          <p:cNvPr id="3" name="コンテンツ プレースホルダー 2"/>
          <p:cNvSpPr>
            <a:spLocks noGrp="1"/>
          </p:cNvSpPr>
          <p:nvPr>
            <p:ph sz="quarter" idx="18"/>
          </p:nvPr>
        </p:nvSpPr>
        <p:spPr>
          <a:xfrm>
            <a:off x="93000" y="1340768"/>
            <a:ext cx="9720000" cy="3529012"/>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Tree>
    <p:extLst>
      <p:ext uri="{BB962C8B-B14F-4D97-AF65-F5344CB8AC3E}">
        <p14:creationId xmlns:p14="http://schemas.microsoft.com/office/powerpoint/2010/main" val="25576902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hasCustomPrompt="1"/>
          </p:nvPr>
        </p:nvSpPr>
        <p:spPr>
          <a:xfrm>
            <a:off x="1393439" y="1520788"/>
            <a:ext cx="7423989" cy="646331"/>
          </a:xfrm>
        </p:spPr>
        <p:txBody>
          <a:bodyPr wrap="square" anchor="t" anchorCtr="0">
            <a:spAutoFit/>
          </a:bodyPr>
          <a:lstStyle>
            <a:lvl1pPr algn="l">
              <a:defRPr lang="ja-JP" altLang="en-US" sz="3600" b="1" dirty="0">
                <a:latin typeface="Meiryo UI" panose="020B0604030504040204" pitchFamily="50" charset="-128"/>
                <a:ea typeface="Meiryo UI" panose="020B0604030504040204" pitchFamily="50" charset="-128"/>
                <a:cs typeface="Meiryo UI" panose="020B0604030504040204" pitchFamily="50" charset="-128"/>
              </a:defRPr>
            </a:lvl1pPr>
          </a:lstStyle>
          <a:p>
            <a:pPr marL="0" lvl="0" algn="l"/>
            <a:r>
              <a:rPr kumimoji="1" lang="ja-JP" altLang="en-US" dirty="0"/>
              <a:t>１．見出しの記入</a:t>
            </a:r>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9550142-B990-490A-A107-ED7302A7FD52}" type="slidenum">
              <a:rPr kumimoji="1" lang="ja-JP" altLang="en-US" smtClean="0"/>
              <a:t>‹#›</a:t>
            </a:fld>
            <a:endParaRPr kumimoji="1" lang="ja-JP" altLang="en-US"/>
          </a:p>
        </p:txBody>
      </p:sp>
    </p:spTree>
    <p:extLst>
      <p:ext uri="{BB962C8B-B14F-4D97-AF65-F5344CB8AC3E}">
        <p14:creationId xmlns:p14="http://schemas.microsoft.com/office/powerpoint/2010/main" val="16159921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標準スライド">
    <p:spTree>
      <p:nvGrpSpPr>
        <p:cNvPr id="1" name=""/>
        <p:cNvGrpSpPr/>
        <p:nvPr/>
      </p:nvGrpSpPr>
      <p:grpSpPr>
        <a:xfrm>
          <a:off x="0" y="0"/>
          <a:ext cx="0" cy="0"/>
          <a:chOff x="0" y="0"/>
          <a:chExt cx="0" cy="0"/>
        </a:xfrm>
      </p:grpSpPr>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D9550142-B990-490A-A107-ED7302A7FD52}" type="slidenum">
              <a:rPr kumimoji="1" lang="ja-JP" altLang="en-US" smtClean="0"/>
              <a:t>‹#›</a:t>
            </a:fld>
            <a:endParaRPr kumimoji="1" lang="ja-JP" altLang="en-US"/>
          </a:p>
        </p:txBody>
      </p:sp>
      <p:sp>
        <p:nvSpPr>
          <p:cNvPr id="6" name="タイトル 1"/>
          <p:cNvSpPr>
            <a:spLocks noGrp="1"/>
          </p:cNvSpPr>
          <p:nvPr>
            <p:ph type="title"/>
          </p:nvPr>
        </p:nvSpPr>
        <p:spPr>
          <a:xfrm>
            <a:off x="-14400" y="43200"/>
            <a:ext cx="9666000" cy="400110"/>
          </a:xfrm>
        </p:spPr>
        <p:txBody>
          <a:bodyPr wrap="square">
            <a:spAutoFit/>
          </a:bodyPr>
          <a:lstStyle>
            <a:lvl1pPr algn="l">
              <a:defRPr lang="ja-JP" altLang="en-US" sz="2000" b="1">
                <a:latin typeface="Meiryo UI" panose="020B0604030504040204" pitchFamily="50" charset="-128"/>
                <a:ea typeface="Meiryo UI" panose="020B0604030504040204" pitchFamily="50" charset="-128"/>
                <a:cs typeface="Meiryo UI" panose="020B0604030504040204" pitchFamily="50" charset="-128"/>
              </a:defRPr>
            </a:lvl1pPr>
          </a:lstStyle>
          <a:p>
            <a:pPr marL="0" lvl="0" algn="l"/>
            <a:r>
              <a:rPr kumimoji="1" lang="ja-JP" altLang="en-US"/>
              <a:t>マスター タイトルの書式設定</a:t>
            </a:r>
            <a:endParaRPr kumimoji="1" lang="ja-JP" altLang="en-US" dirty="0"/>
          </a:p>
        </p:txBody>
      </p:sp>
      <p:sp>
        <p:nvSpPr>
          <p:cNvPr id="8" name="テキスト プレースホルダー 9"/>
          <p:cNvSpPr>
            <a:spLocks noGrp="1"/>
          </p:cNvSpPr>
          <p:nvPr>
            <p:ph type="body" sz="quarter" idx="13" hasCustomPrompt="1"/>
          </p:nvPr>
        </p:nvSpPr>
        <p:spPr>
          <a:xfrm>
            <a:off x="200794" y="6309320"/>
            <a:ext cx="9396722" cy="161583"/>
          </a:xfrm>
          <a:noFill/>
        </p:spPr>
        <p:txBody>
          <a:bodyPr wrap="square" lIns="0" tIns="0" rIns="0" bIns="0">
            <a:spAutoFit/>
          </a:bodyPr>
          <a:lstStyle>
            <a:lvl1pPr marL="0" indent="0">
              <a:spcBef>
                <a:spcPts val="0"/>
              </a:spcBef>
              <a:spcAft>
                <a:spcPts val="0"/>
              </a:spcAft>
              <a:buNone/>
              <a:defRPr sz="1050">
                <a:latin typeface="Meiryo UI" panose="020B0604030504040204" pitchFamily="50" charset="-128"/>
                <a:ea typeface="Meiryo UI" panose="020B0604030504040204" pitchFamily="50" charset="-128"/>
                <a:cs typeface="Meiryo UI" panose="020B0604030504040204" pitchFamily="50" charset="-128"/>
              </a:defRPr>
            </a:lvl1pPr>
          </a:lstStyle>
          <a:p>
            <a:pPr lvl="0"/>
            <a:r>
              <a:rPr kumimoji="1" lang="ja-JP" altLang="en-US" dirty="0"/>
              <a:t>（資料）●●</a:t>
            </a:r>
          </a:p>
        </p:txBody>
      </p:sp>
      <p:sp>
        <p:nvSpPr>
          <p:cNvPr id="9" name="テキスト プレースホルダー 9"/>
          <p:cNvSpPr>
            <a:spLocks noGrp="1"/>
          </p:cNvSpPr>
          <p:nvPr>
            <p:ph type="body" sz="quarter" idx="14" hasCustomPrompt="1"/>
          </p:nvPr>
        </p:nvSpPr>
        <p:spPr>
          <a:xfrm>
            <a:off x="200794" y="3104964"/>
            <a:ext cx="1853071" cy="307777"/>
          </a:xfrm>
          <a:noFill/>
        </p:spPr>
        <p:txBody>
          <a:bodyPr wrap="none" lIns="0" tIns="0" rIns="0" bIns="0">
            <a:spAutoFit/>
          </a:bodyPr>
          <a:lstStyle>
            <a:lvl1pPr marL="0" indent="0">
              <a:spcBef>
                <a:spcPts val="0"/>
              </a:spcBef>
              <a:spcAft>
                <a:spcPts val="0"/>
              </a:spcAft>
              <a:buNone/>
              <a:defRPr sz="2000">
                <a:latin typeface="Meiryo UI" panose="020B0604030504040204" pitchFamily="50" charset="-128"/>
                <a:ea typeface="Meiryo UI" panose="020B0604030504040204" pitchFamily="50" charset="-128"/>
                <a:cs typeface="Meiryo UI" panose="020B0604030504040204" pitchFamily="50" charset="-128"/>
              </a:defRPr>
            </a:lvl1pPr>
          </a:lstStyle>
          <a:p>
            <a:pPr lvl="0"/>
            <a:r>
              <a:rPr kumimoji="1" lang="ja-JP" altLang="en-US" dirty="0"/>
              <a:t>説明文（</a:t>
            </a:r>
            <a:r>
              <a:rPr kumimoji="1" lang="en-US" altLang="ja-JP" dirty="0"/>
              <a:t>20pt</a:t>
            </a:r>
            <a:r>
              <a:rPr kumimoji="1" lang="ja-JP" altLang="en-US" dirty="0"/>
              <a:t>）</a:t>
            </a:r>
          </a:p>
        </p:txBody>
      </p:sp>
      <p:sp>
        <p:nvSpPr>
          <p:cNvPr id="10" name="テキスト プレースホルダー 9"/>
          <p:cNvSpPr>
            <a:spLocks noGrp="1"/>
          </p:cNvSpPr>
          <p:nvPr>
            <p:ph type="body" sz="quarter" idx="15" hasCustomPrompt="1"/>
          </p:nvPr>
        </p:nvSpPr>
        <p:spPr>
          <a:xfrm>
            <a:off x="200472" y="3769295"/>
            <a:ext cx="1298432" cy="215444"/>
          </a:xfrm>
          <a:noFill/>
        </p:spPr>
        <p:txBody>
          <a:bodyPr wrap="none" lIns="0" tIns="0" rIns="0" bIns="0">
            <a:spAutoFit/>
          </a:bodyPr>
          <a:lstStyle>
            <a:lvl1pPr marL="0" indent="0">
              <a:spcBef>
                <a:spcPts val="0"/>
              </a:spcBef>
              <a:spcAft>
                <a:spcPts val="0"/>
              </a:spcAft>
              <a:buNone/>
              <a:defRPr sz="1400">
                <a:latin typeface="Meiryo UI" panose="020B0604030504040204" pitchFamily="50" charset="-128"/>
                <a:ea typeface="Meiryo UI" panose="020B0604030504040204" pitchFamily="50" charset="-128"/>
                <a:cs typeface="Meiryo UI" panose="020B0604030504040204" pitchFamily="50" charset="-128"/>
              </a:defRPr>
            </a:lvl1pPr>
          </a:lstStyle>
          <a:p>
            <a:pPr lvl="0"/>
            <a:r>
              <a:rPr kumimoji="1" lang="ja-JP" altLang="en-US" dirty="0"/>
              <a:t>説明文（</a:t>
            </a:r>
            <a:r>
              <a:rPr kumimoji="1" lang="en-US" altLang="ja-JP" dirty="0"/>
              <a:t>14pt</a:t>
            </a:r>
            <a:r>
              <a:rPr kumimoji="1" lang="ja-JP" altLang="en-US" dirty="0"/>
              <a:t>）</a:t>
            </a:r>
          </a:p>
        </p:txBody>
      </p:sp>
      <p:sp>
        <p:nvSpPr>
          <p:cNvPr id="11" name="テキスト プレースホルダー 9"/>
          <p:cNvSpPr>
            <a:spLocks noGrp="1"/>
          </p:cNvSpPr>
          <p:nvPr>
            <p:ph type="body" sz="quarter" idx="16" hasCustomPrompt="1"/>
          </p:nvPr>
        </p:nvSpPr>
        <p:spPr>
          <a:xfrm>
            <a:off x="200472" y="4365104"/>
            <a:ext cx="1102866" cy="161583"/>
          </a:xfrm>
          <a:noFill/>
        </p:spPr>
        <p:txBody>
          <a:bodyPr wrap="none" lIns="0" tIns="0" rIns="0" bIns="0">
            <a:spAutoFit/>
          </a:bodyPr>
          <a:lstStyle>
            <a:lvl1pPr marL="0" indent="0">
              <a:spcBef>
                <a:spcPts val="0"/>
              </a:spcBef>
              <a:spcAft>
                <a:spcPts val="0"/>
              </a:spcAft>
              <a:buNone/>
              <a:defRPr sz="1050">
                <a:latin typeface="Meiryo UI" panose="020B0604030504040204" pitchFamily="50" charset="-128"/>
                <a:ea typeface="Meiryo UI" panose="020B0604030504040204" pitchFamily="50" charset="-128"/>
                <a:cs typeface="Meiryo UI" panose="020B0604030504040204" pitchFamily="50" charset="-128"/>
              </a:defRPr>
            </a:lvl1pPr>
          </a:lstStyle>
          <a:p>
            <a:pPr lvl="0"/>
            <a:r>
              <a:rPr kumimoji="1" lang="ja-JP" altLang="en-US" dirty="0"/>
              <a:t>説明文（</a:t>
            </a:r>
            <a:r>
              <a:rPr kumimoji="1" lang="en-US" altLang="ja-JP" dirty="0"/>
              <a:t>10.5pt</a:t>
            </a:r>
            <a:r>
              <a:rPr kumimoji="1" lang="ja-JP" altLang="en-US" dirty="0"/>
              <a:t>）</a:t>
            </a:r>
          </a:p>
        </p:txBody>
      </p:sp>
      <p:sp>
        <p:nvSpPr>
          <p:cNvPr id="12" name="テキスト プレースホルダー 11"/>
          <p:cNvSpPr>
            <a:spLocks noGrp="1"/>
          </p:cNvSpPr>
          <p:nvPr>
            <p:ph type="body" sz="quarter" idx="17"/>
          </p:nvPr>
        </p:nvSpPr>
        <p:spPr>
          <a:xfrm>
            <a:off x="273600" y="475200"/>
            <a:ext cx="9360000" cy="495108"/>
          </a:xfrm>
          <a:solidFill>
            <a:srgbClr val="99D6EC"/>
          </a:solidFill>
          <a:ln>
            <a:noFill/>
          </a:ln>
        </p:spPr>
        <p:txBody>
          <a:bodyPr vert="horz" wrap="square" lIns="216000" tIns="108000" rIns="216000" bIns="108000" rtlCol="0" anchor="t" anchorCtr="0">
            <a:spAutoFit/>
          </a:bodyPr>
          <a:lstStyle>
            <a:lvl1pPr>
              <a:defRPr lang="ja-JP" altLang="en-US" sz="1800" dirty="0">
                <a:latin typeface="Meiryo UI" panose="020B0604030504040204" pitchFamily="50" charset="-128"/>
                <a:ea typeface="Meiryo UI" panose="020B0604030504040204" pitchFamily="50" charset="-128"/>
                <a:cs typeface="Meiryo UI" panose="020B0604030504040204" pitchFamily="50" charset="-128"/>
              </a:defRPr>
            </a:lvl1pPr>
          </a:lstStyle>
          <a:p>
            <a:pPr marL="257175" lvl="0" indent="-257175">
              <a:spcBef>
                <a:spcPts val="600"/>
              </a:spcBef>
              <a:spcAft>
                <a:spcPts val="600"/>
              </a:spcAft>
              <a:buClr>
                <a:srgbClr val="002060"/>
              </a:buClr>
              <a:buFont typeface="Wingdings" panose="05000000000000000000" pitchFamily="2" charset="2"/>
              <a:buChar char="l"/>
            </a:pPr>
            <a:r>
              <a:rPr kumimoji="1" lang="ja-JP" altLang="en-US"/>
              <a:t>マスター テキストの書式設定</a:t>
            </a:r>
          </a:p>
        </p:txBody>
      </p:sp>
    </p:spTree>
    <p:extLst>
      <p:ext uri="{BB962C8B-B14F-4D97-AF65-F5344CB8AC3E}">
        <p14:creationId xmlns:p14="http://schemas.microsoft.com/office/powerpoint/2010/main" val="29895277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reserve="1">
  <p:cSld name="3_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0" y="2588439"/>
            <a:ext cx="8420100" cy="553998"/>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algn="ctr">
              <a:defRPr lang="ja-JP" altLang="en-US" sz="3600" b="1" dirty="0">
                <a:latin typeface="Meiryo UI" pitchFamily="50" charset="-128"/>
                <a:ea typeface="Meiryo UI" pitchFamily="50" charset="-128"/>
                <a:cs typeface="Meiryo UI" pitchFamily="50" charset="-128"/>
              </a:defRPr>
            </a:lvl1pPr>
          </a:lstStyle>
          <a:p>
            <a:pPr marL="0" lvl="0"/>
            <a:r>
              <a:rPr kumimoji="1" lang="ja-JP" altLang="en-US"/>
              <a:t>マスター タイトルの書式設定</a:t>
            </a:r>
            <a:endParaRPr kumimoji="1" lang="ja-JP" altLang="en-US" dirty="0"/>
          </a:p>
        </p:txBody>
      </p:sp>
      <p:sp>
        <p:nvSpPr>
          <p:cNvPr id="3" name="サブタイトル 2"/>
          <p:cNvSpPr>
            <a:spLocks noGrp="1"/>
          </p:cNvSpPr>
          <p:nvPr>
            <p:ph type="subTitle" idx="1"/>
          </p:nvPr>
        </p:nvSpPr>
        <p:spPr>
          <a:xfrm>
            <a:off x="1485900" y="4653136"/>
            <a:ext cx="6934200" cy="1255728"/>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marL="0" indent="0" algn="ctr">
              <a:buNone/>
              <a:defRPr lang="ja-JP" altLang="en-US" sz="2400" b="1">
                <a:latin typeface="Meiryo UI" pitchFamily="50" charset="-128"/>
                <a:ea typeface="Meiryo UI" pitchFamily="50" charset="-128"/>
                <a:cs typeface="Meiryo UI" pitchFamily="50" charset="-128"/>
              </a:defRPr>
            </a:lvl1pPr>
          </a:lstStyle>
          <a:p>
            <a:pPr marL="0" lvl="0" algn="ctr"/>
            <a:r>
              <a:rPr kumimoji="1" lang="ja-JP" altLang="en-US"/>
              <a:t>マスター サブタイトルの書式設定</a:t>
            </a:r>
            <a:endParaRPr kumimoji="1" lang="ja-JP" altLang="en-US" dirty="0"/>
          </a:p>
        </p:txBody>
      </p:sp>
      <p:sp>
        <p:nvSpPr>
          <p:cNvPr id="4" name="日付プレースホルダー 3"/>
          <p:cNvSpPr>
            <a:spLocks noGrp="1"/>
          </p:cNvSpPr>
          <p:nvPr>
            <p:ph type="dt" sz="half" idx="10"/>
          </p:nvPr>
        </p:nvSpPr>
        <p:spPr/>
        <p:txBody>
          <a:bodyPr/>
          <a:lstStyle/>
          <a:p>
            <a:fld id="{AC438EED-0542-4C86-A18B-4CD095A08138}" type="datetime1">
              <a:rPr kumimoji="1" lang="ja-JP" altLang="en-US" smtClean="0"/>
              <a:t>2022/11/16</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D9550142-B990-490A-A107-ED7302A7FD52}" type="slidenum">
              <a:rPr kumimoji="1" lang="ja-JP" altLang="en-US" smtClean="0"/>
              <a:t>‹#›</a:t>
            </a:fld>
            <a:endParaRPr kumimoji="1" lang="ja-JP" altLang="en-US" dirty="0"/>
          </a:p>
        </p:txBody>
      </p:sp>
    </p:spTree>
    <p:extLst>
      <p:ext uri="{BB962C8B-B14F-4D97-AF65-F5344CB8AC3E}">
        <p14:creationId xmlns:p14="http://schemas.microsoft.com/office/powerpoint/2010/main" val="21111186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hasCustomPrompt="1"/>
          </p:nvPr>
        </p:nvSpPr>
        <p:spPr>
          <a:xfrm>
            <a:off x="1393439" y="1520788"/>
            <a:ext cx="7423989" cy="646331"/>
          </a:xfrm>
        </p:spPr>
        <p:txBody>
          <a:bodyPr wrap="square" anchor="t" anchorCtr="0">
            <a:spAutoFit/>
          </a:bodyPr>
          <a:lstStyle>
            <a:lvl1pPr algn="l">
              <a:defRPr lang="ja-JP" altLang="en-US" sz="3600" b="1" dirty="0">
                <a:latin typeface="Meiryo UI" panose="020B0604030504040204" pitchFamily="50" charset="-128"/>
                <a:ea typeface="Meiryo UI" panose="020B0604030504040204" pitchFamily="50" charset="-128"/>
                <a:cs typeface="Meiryo UI" panose="020B0604030504040204" pitchFamily="50" charset="-128"/>
              </a:defRPr>
            </a:lvl1pPr>
          </a:lstStyle>
          <a:p>
            <a:pPr marL="0" lvl="0" algn="l"/>
            <a:r>
              <a:rPr kumimoji="1" lang="ja-JP" altLang="en-US" dirty="0"/>
              <a:t>１．見出しの記入</a:t>
            </a:r>
          </a:p>
        </p:txBody>
      </p:sp>
      <p:sp>
        <p:nvSpPr>
          <p:cNvPr id="4" name="日付プレースホルダー 3"/>
          <p:cNvSpPr>
            <a:spLocks noGrp="1"/>
          </p:cNvSpPr>
          <p:nvPr>
            <p:ph type="dt" sz="half" idx="10"/>
          </p:nvPr>
        </p:nvSpPr>
        <p:spPr/>
        <p:txBody>
          <a:bodyPr/>
          <a:lstStyle/>
          <a:p>
            <a:fld id="{7157FD6B-AACB-4FB5-A82B-515F0D3C0BFC}" type="datetime1">
              <a:rPr kumimoji="1" lang="ja-JP" altLang="en-US" smtClean="0"/>
              <a:t>2022/11/16</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D9550142-B990-490A-A107-ED7302A7FD52}" type="slidenum">
              <a:rPr kumimoji="1" lang="ja-JP" altLang="en-US" smtClean="0"/>
              <a:t>‹#›</a:t>
            </a:fld>
            <a:endParaRPr kumimoji="1" lang="ja-JP" altLang="en-US" dirty="0"/>
          </a:p>
        </p:txBody>
      </p:sp>
    </p:spTree>
    <p:extLst>
      <p:ext uri="{BB962C8B-B14F-4D97-AF65-F5344CB8AC3E}">
        <p14:creationId xmlns:p14="http://schemas.microsoft.com/office/powerpoint/2010/main" val="8177515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標準スライド">
    <p:spTree>
      <p:nvGrpSpPr>
        <p:cNvPr id="1" name=""/>
        <p:cNvGrpSpPr/>
        <p:nvPr/>
      </p:nvGrpSpPr>
      <p:grpSpPr>
        <a:xfrm>
          <a:off x="0" y="0"/>
          <a:ext cx="0" cy="0"/>
          <a:chOff x="0" y="0"/>
          <a:chExt cx="0" cy="0"/>
        </a:xfrm>
      </p:grpSpPr>
      <p:sp>
        <p:nvSpPr>
          <p:cNvPr id="5" name="スライド番号プレースホルダー 4"/>
          <p:cNvSpPr>
            <a:spLocks noGrp="1"/>
          </p:cNvSpPr>
          <p:nvPr>
            <p:ph type="sldNum" sz="quarter" idx="12"/>
          </p:nvPr>
        </p:nvSpPr>
        <p:spPr/>
        <p:txBody>
          <a:bodyPr/>
          <a:lstStyle/>
          <a:p>
            <a:fld id="{D9550142-B990-490A-A107-ED7302A7FD52}" type="slidenum">
              <a:rPr kumimoji="1" lang="ja-JP" altLang="en-US" smtClean="0"/>
              <a:t>‹#›</a:t>
            </a:fld>
            <a:endParaRPr kumimoji="1" lang="ja-JP" altLang="en-US" dirty="0"/>
          </a:p>
        </p:txBody>
      </p:sp>
      <p:sp>
        <p:nvSpPr>
          <p:cNvPr id="6" name="タイトル 1"/>
          <p:cNvSpPr>
            <a:spLocks noGrp="1"/>
          </p:cNvSpPr>
          <p:nvPr>
            <p:ph type="title"/>
          </p:nvPr>
        </p:nvSpPr>
        <p:spPr>
          <a:xfrm>
            <a:off x="93000" y="53572"/>
            <a:ext cx="9720000" cy="461665"/>
          </a:xfrm>
        </p:spPr>
        <p:txBody>
          <a:bodyPr wrap="square">
            <a:spAutoFit/>
          </a:bodyPr>
          <a:lstStyle>
            <a:lvl1pPr algn="ctr">
              <a:defRPr lang="ja-JP" altLang="en-US" sz="2400" b="1">
                <a:latin typeface="Meiryo UI" panose="020B0604030504040204" pitchFamily="50" charset="-128"/>
                <a:ea typeface="Meiryo UI" panose="020B0604030504040204" pitchFamily="50" charset="-128"/>
                <a:cs typeface="Meiryo UI" panose="020B0604030504040204" pitchFamily="50" charset="-128"/>
              </a:defRPr>
            </a:lvl1pPr>
          </a:lstStyle>
          <a:p>
            <a:pPr marL="0" lvl="0" algn="l"/>
            <a:r>
              <a:rPr kumimoji="1" lang="ja-JP" altLang="en-US"/>
              <a:t>マスター タイトルの書式設定</a:t>
            </a:r>
            <a:endParaRPr kumimoji="1" lang="ja-JP" altLang="en-US" dirty="0"/>
          </a:p>
        </p:txBody>
      </p:sp>
      <p:sp>
        <p:nvSpPr>
          <p:cNvPr id="8" name="テキスト プレースホルダー 9"/>
          <p:cNvSpPr>
            <a:spLocks noGrp="1"/>
          </p:cNvSpPr>
          <p:nvPr>
            <p:ph type="body" sz="quarter" idx="13" hasCustomPrompt="1"/>
          </p:nvPr>
        </p:nvSpPr>
        <p:spPr>
          <a:xfrm>
            <a:off x="200794" y="6638542"/>
            <a:ext cx="9396722" cy="161583"/>
          </a:xfrm>
          <a:noFill/>
        </p:spPr>
        <p:txBody>
          <a:bodyPr wrap="square" lIns="0" tIns="0" rIns="0" bIns="0">
            <a:spAutoFit/>
          </a:bodyPr>
          <a:lstStyle>
            <a:lvl1pPr marL="0" indent="0">
              <a:spcBef>
                <a:spcPts val="0"/>
              </a:spcBef>
              <a:spcAft>
                <a:spcPts val="0"/>
              </a:spcAft>
              <a:buNone/>
              <a:defRPr sz="1050">
                <a:latin typeface="Meiryo UI" panose="020B0604030504040204" pitchFamily="50" charset="-128"/>
                <a:ea typeface="Meiryo UI" panose="020B0604030504040204" pitchFamily="50" charset="-128"/>
                <a:cs typeface="Meiryo UI" panose="020B0604030504040204" pitchFamily="50" charset="-128"/>
              </a:defRPr>
            </a:lvl1pPr>
          </a:lstStyle>
          <a:p>
            <a:pPr lvl="0"/>
            <a:r>
              <a:rPr kumimoji="1" lang="ja-JP" altLang="en-US" dirty="0"/>
              <a:t>（資料）●●</a:t>
            </a:r>
          </a:p>
        </p:txBody>
      </p:sp>
      <p:sp>
        <p:nvSpPr>
          <p:cNvPr id="9" name="テキスト プレースホルダー 9"/>
          <p:cNvSpPr>
            <a:spLocks noGrp="1"/>
          </p:cNvSpPr>
          <p:nvPr>
            <p:ph type="body" sz="quarter" idx="14" hasCustomPrompt="1"/>
          </p:nvPr>
        </p:nvSpPr>
        <p:spPr>
          <a:xfrm>
            <a:off x="200794" y="3104964"/>
            <a:ext cx="1853071" cy="307777"/>
          </a:xfrm>
          <a:noFill/>
        </p:spPr>
        <p:txBody>
          <a:bodyPr wrap="none" lIns="0" tIns="0" rIns="0" bIns="0">
            <a:spAutoFit/>
          </a:bodyPr>
          <a:lstStyle>
            <a:lvl1pPr marL="0" indent="0">
              <a:spcBef>
                <a:spcPts val="0"/>
              </a:spcBef>
              <a:spcAft>
                <a:spcPts val="0"/>
              </a:spcAft>
              <a:buNone/>
              <a:defRPr sz="2000">
                <a:latin typeface="Meiryo UI" panose="020B0604030504040204" pitchFamily="50" charset="-128"/>
                <a:ea typeface="Meiryo UI" panose="020B0604030504040204" pitchFamily="50" charset="-128"/>
                <a:cs typeface="Meiryo UI" panose="020B0604030504040204" pitchFamily="50" charset="-128"/>
              </a:defRPr>
            </a:lvl1pPr>
          </a:lstStyle>
          <a:p>
            <a:pPr lvl="0"/>
            <a:r>
              <a:rPr kumimoji="1" lang="ja-JP" altLang="en-US" dirty="0"/>
              <a:t>説明文（</a:t>
            </a:r>
            <a:r>
              <a:rPr kumimoji="1" lang="en-US" altLang="ja-JP" dirty="0"/>
              <a:t>20pt</a:t>
            </a:r>
            <a:r>
              <a:rPr kumimoji="1" lang="ja-JP" altLang="en-US" dirty="0"/>
              <a:t>）</a:t>
            </a:r>
          </a:p>
        </p:txBody>
      </p:sp>
      <p:sp>
        <p:nvSpPr>
          <p:cNvPr id="10" name="テキスト プレースホルダー 9"/>
          <p:cNvSpPr>
            <a:spLocks noGrp="1"/>
          </p:cNvSpPr>
          <p:nvPr>
            <p:ph type="body" sz="quarter" idx="15" hasCustomPrompt="1"/>
          </p:nvPr>
        </p:nvSpPr>
        <p:spPr>
          <a:xfrm>
            <a:off x="200472" y="3769295"/>
            <a:ext cx="1298432" cy="215444"/>
          </a:xfrm>
          <a:noFill/>
        </p:spPr>
        <p:txBody>
          <a:bodyPr wrap="none" lIns="0" tIns="0" rIns="0" bIns="0">
            <a:spAutoFit/>
          </a:bodyPr>
          <a:lstStyle>
            <a:lvl1pPr marL="0" indent="0">
              <a:spcBef>
                <a:spcPts val="0"/>
              </a:spcBef>
              <a:spcAft>
                <a:spcPts val="0"/>
              </a:spcAft>
              <a:buNone/>
              <a:defRPr sz="1400">
                <a:latin typeface="Meiryo UI" panose="020B0604030504040204" pitchFamily="50" charset="-128"/>
                <a:ea typeface="Meiryo UI" panose="020B0604030504040204" pitchFamily="50" charset="-128"/>
                <a:cs typeface="Meiryo UI" panose="020B0604030504040204" pitchFamily="50" charset="-128"/>
              </a:defRPr>
            </a:lvl1pPr>
          </a:lstStyle>
          <a:p>
            <a:pPr lvl="0"/>
            <a:r>
              <a:rPr kumimoji="1" lang="ja-JP" altLang="en-US" dirty="0"/>
              <a:t>説明文（</a:t>
            </a:r>
            <a:r>
              <a:rPr kumimoji="1" lang="en-US" altLang="ja-JP" dirty="0"/>
              <a:t>14pt</a:t>
            </a:r>
            <a:r>
              <a:rPr kumimoji="1" lang="ja-JP" altLang="en-US" dirty="0"/>
              <a:t>）</a:t>
            </a:r>
          </a:p>
        </p:txBody>
      </p:sp>
      <p:sp>
        <p:nvSpPr>
          <p:cNvPr id="11" name="テキスト プレースホルダー 9"/>
          <p:cNvSpPr>
            <a:spLocks noGrp="1"/>
          </p:cNvSpPr>
          <p:nvPr>
            <p:ph type="body" sz="quarter" idx="16" hasCustomPrompt="1"/>
          </p:nvPr>
        </p:nvSpPr>
        <p:spPr>
          <a:xfrm>
            <a:off x="200472" y="4365104"/>
            <a:ext cx="1102866" cy="161583"/>
          </a:xfrm>
          <a:noFill/>
        </p:spPr>
        <p:txBody>
          <a:bodyPr wrap="none" lIns="0" tIns="0" rIns="0" bIns="0">
            <a:spAutoFit/>
          </a:bodyPr>
          <a:lstStyle>
            <a:lvl1pPr marL="0" indent="0">
              <a:spcBef>
                <a:spcPts val="0"/>
              </a:spcBef>
              <a:spcAft>
                <a:spcPts val="0"/>
              </a:spcAft>
              <a:buNone/>
              <a:defRPr sz="1050">
                <a:latin typeface="Meiryo UI" panose="020B0604030504040204" pitchFamily="50" charset="-128"/>
                <a:ea typeface="Meiryo UI" panose="020B0604030504040204" pitchFamily="50" charset="-128"/>
                <a:cs typeface="Meiryo UI" panose="020B0604030504040204" pitchFamily="50" charset="-128"/>
              </a:defRPr>
            </a:lvl1pPr>
          </a:lstStyle>
          <a:p>
            <a:pPr lvl="0"/>
            <a:r>
              <a:rPr kumimoji="1" lang="ja-JP" altLang="en-US" dirty="0"/>
              <a:t>説明文（</a:t>
            </a:r>
            <a:r>
              <a:rPr kumimoji="1" lang="en-US" altLang="ja-JP" dirty="0"/>
              <a:t>10.5pt</a:t>
            </a:r>
            <a:r>
              <a:rPr kumimoji="1" lang="ja-JP" altLang="en-US" dirty="0"/>
              <a:t>）</a:t>
            </a:r>
          </a:p>
        </p:txBody>
      </p:sp>
      <p:sp>
        <p:nvSpPr>
          <p:cNvPr id="12" name="テキスト プレースホルダー 11"/>
          <p:cNvSpPr>
            <a:spLocks noGrp="1"/>
          </p:cNvSpPr>
          <p:nvPr>
            <p:ph type="body" sz="quarter" idx="17"/>
          </p:nvPr>
        </p:nvSpPr>
        <p:spPr>
          <a:xfrm>
            <a:off x="93000" y="629636"/>
            <a:ext cx="9720000" cy="495108"/>
          </a:xfrm>
          <a:solidFill>
            <a:srgbClr val="99D6EC"/>
          </a:solidFill>
          <a:ln>
            <a:noFill/>
          </a:ln>
        </p:spPr>
        <p:txBody>
          <a:bodyPr vert="horz" wrap="square" lIns="216000" tIns="108000" rIns="216000" bIns="108000" rtlCol="0" anchor="t" anchorCtr="0">
            <a:spAutoFit/>
          </a:bodyPr>
          <a:lstStyle>
            <a:lvl1pPr algn="l">
              <a:defRPr lang="ja-JP" altLang="en-US" sz="1800" dirty="0">
                <a:latin typeface="Meiryo UI" panose="020B0604030504040204" pitchFamily="50" charset="-128"/>
                <a:ea typeface="Meiryo UI" panose="020B0604030504040204" pitchFamily="50" charset="-128"/>
                <a:cs typeface="Meiryo UI" panose="020B0604030504040204" pitchFamily="50" charset="-128"/>
              </a:defRPr>
            </a:lvl1pPr>
          </a:lstStyle>
          <a:p>
            <a:pPr marL="257175" lvl="0" indent="-257175">
              <a:spcBef>
                <a:spcPts val="600"/>
              </a:spcBef>
              <a:spcAft>
                <a:spcPts val="600"/>
              </a:spcAft>
              <a:buClr>
                <a:srgbClr val="002060"/>
              </a:buClr>
              <a:buFont typeface="Wingdings" panose="05000000000000000000" pitchFamily="2" charset="2"/>
              <a:buChar char="l"/>
            </a:pPr>
            <a:r>
              <a:rPr kumimoji="1" lang="ja-JP" altLang="en-US" dirty="0"/>
              <a:t>マスター テキストの書式設定</a:t>
            </a:r>
          </a:p>
        </p:txBody>
      </p:sp>
    </p:spTree>
    <p:extLst>
      <p:ext uri="{BB962C8B-B14F-4D97-AF65-F5344CB8AC3E}">
        <p14:creationId xmlns:p14="http://schemas.microsoft.com/office/powerpoint/2010/main" val="25035384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1_標準スライド">
    <p:spTree>
      <p:nvGrpSpPr>
        <p:cNvPr id="1" name=""/>
        <p:cNvGrpSpPr/>
        <p:nvPr/>
      </p:nvGrpSpPr>
      <p:grpSpPr>
        <a:xfrm>
          <a:off x="0" y="0"/>
          <a:ext cx="0" cy="0"/>
          <a:chOff x="0" y="0"/>
          <a:chExt cx="0" cy="0"/>
        </a:xfrm>
      </p:grpSpPr>
      <p:sp>
        <p:nvSpPr>
          <p:cNvPr id="5" name="スライド番号プレースホルダー 4"/>
          <p:cNvSpPr>
            <a:spLocks noGrp="1"/>
          </p:cNvSpPr>
          <p:nvPr>
            <p:ph type="sldNum" sz="quarter" idx="12"/>
          </p:nvPr>
        </p:nvSpPr>
        <p:spPr/>
        <p:txBody>
          <a:bodyPr/>
          <a:lstStyle/>
          <a:p>
            <a:fld id="{D9550142-B990-490A-A107-ED7302A7FD52}" type="slidenum">
              <a:rPr kumimoji="1" lang="ja-JP" altLang="en-US" smtClean="0"/>
              <a:t>‹#›</a:t>
            </a:fld>
            <a:endParaRPr kumimoji="1" lang="ja-JP" altLang="en-US" dirty="0"/>
          </a:p>
        </p:txBody>
      </p:sp>
      <p:sp>
        <p:nvSpPr>
          <p:cNvPr id="6" name="タイトル 1"/>
          <p:cNvSpPr>
            <a:spLocks noGrp="1"/>
          </p:cNvSpPr>
          <p:nvPr>
            <p:ph type="title"/>
          </p:nvPr>
        </p:nvSpPr>
        <p:spPr>
          <a:xfrm>
            <a:off x="93000" y="53572"/>
            <a:ext cx="9720000" cy="461665"/>
          </a:xfrm>
        </p:spPr>
        <p:txBody>
          <a:bodyPr wrap="square">
            <a:spAutoFit/>
          </a:bodyPr>
          <a:lstStyle>
            <a:lvl1pPr algn="l">
              <a:defRPr lang="ja-JP" altLang="en-US" sz="2400" b="1">
                <a:latin typeface="Meiryo UI" panose="020B0604030504040204" pitchFamily="50" charset="-128"/>
                <a:ea typeface="Meiryo UI" panose="020B0604030504040204" pitchFamily="50" charset="-128"/>
                <a:cs typeface="Meiryo UI" panose="020B0604030504040204" pitchFamily="50" charset="-128"/>
              </a:defRPr>
            </a:lvl1pPr>
          </a:lstStyle>
          <a:p>
            <a:pPr marL="0" lvl="0" algn="l"/>
            <a:r>
              <a:rPr kumimoji="1" lang="ja-JP" altLang="en-US"/>
              <a:t>マスター タイトルの書式設定</a:t>
            </a:r>
            <a:endParaRPr kumimoji="1" lang="ja-JP" altLang="en-US" dirty="0"/>
          </a:p>
        </p:txBody>
      </p:sp>
      <p:sp>
        <p:nvSpPr>
          <p:cNvPr id="8" name="テキスト プレースホルダー 9"/>
          <p:cNvSpPr>
            <a:spLocks noGrp="1"/>
          </p:cNvSpPr>
          <p:nvPr>
            <p:ph type="body" sz="quarter" idx="13" hasCustomPrompt="1"/>
          </p:nvPr>
        </p:nvSpPr>
        <p:spPr>
          <a:xfrm>
            <a:off x="200794" y="6638542"/>
            <a:ext cx="9396722" cy="161583"/>
          </a:xfrm>
          <a:noFill/>
        </p:spPr>
        <p:txBody>
          <a:bodyPr wrap="square" lIns="0" tIns="0" rIns="0" bIns="0">
            <a:spAutoFit/>
          </a:bodyPr>
          <a:lstStyle>
            <a:lvl1pPr marL="0" indent="0">
              <a:spcBef>
                <a:spcPts val="0"/>
              </a:spcBef>
              <a:spcAft>
                <a:spcPts val="0"/>
              </a:spcAft>
              <a:buNone/>
              <a:defRPr sz="1050">
                <a:latin typeface="Meiryo UI" panose="020B0604030504040204" pitchFamily="50" charset="-128"/>
                <a:ea typeface="Meiryo UI" panose="020B0604030504040204" pitchFamily="50" charset="-128"/>
                <a:cs typeface="Meiryo UI" panose="020B0604030504040204" pitchFamily="50" charset="-128"/>
              </a:defRPr>
            </a:lvl1pPr>
          </a:lstStyle>
          <a:p>
            <a:pPr lvl="0"/>
            <a:r>
              <a:rPr kumimoji="1" lang="ja-JP" altLang="en-US" dirty="0"/>
              <a:t>（資料）●●</a:t>
            </a:r>
          </a:p>
        </p:txBody>
      </p:sp>
      <p:sp>
        <p:nvSpPr>
          <p:cNvPr id="12" name="テキスト プレースホルダー 11"/>
          <p:cNvSpPr>
            <a:spLocks noGrp="1"/>
          </p:cNvSpPr>
          <p:nvPr>
            <p:ph type="body" sz="quarter" idx="17"/>
          </p:nvPr>
        </p:nvSpPr>
        <p:spPr>
          <a:xfrm>
            <a:off x="93000" y="629636"/>
            <a:ext cx="9720000" cy="495108"/>
          </a:xfrm>
          <a:solidFill>
            <a:srgbClr val="99D6EC"/>
          </a:solidFill>
          <a:ln>
            <a:noFill/>
          </a:ln>
        </p:spPr>
        <p:txBody>
          <a:bodyPr vert="horz" wrap="square" lIns="216000" tIns="108000" rIns="216000" bIns="108000" rtlCol="0" anchor="t" anchorCtr="0">
            <a:spAutoFit/>
          </a:bodyPr>
          <a:lstStyle>
            <a:lvl1pPr algn="l">
              <a:defRPr lang="ja-JP" altLang="en-US" sz="1800" dirty="0">
                <a:latin typeface="Meiryo UI" panose="020B0604030504040204" pitchFamily="50" charset="-128"/>
                <a:ea typeface="Meiryo UI" panose="020B0604030504040204" pitchFamily="50" charset="-128"/>
                <a:cs typeface="Meiryo UI" panose="020B0604030504040204" pitchFamily="50" charset="-128"/>
              </a:defRPr>
            </a:lvl1pPr>
          </a:lstStyle>
          <a:p>
            <a:pPr marL="257175" lvl="0" indent="-257175">
              <a:spcBef>
                <a:spcPts val="600"/>
              </a:spcBef>
              <a:spcAft>
                <a:spcPts val="600"/>
              </a:spcAft>
              <a:buClr>
                <a:srgbClr val="002060"/>
              </a:buClr>
              <a:buFont typeface="Wingdings" panose="05000000000000000000" pitchFamily="2" charset="2"/>
              <a:buChar char="l"/>
            </a:pPr>
            <a:r>
              <a:rPr kumimoji="1" lang="ja-JP" altLang="en-US" dirty="0"/>
              <a:t>マスター テキストの書式設定</a:t>
            </a:r>
          </a:p>
        </p:txBody>
      </p:sp>
      <p:sp>
        <p:nvSpPr>
          <p:cNvPr id="3" name="コンテンツ プレースホルダー 2"/>
          <p:cNvSpPr>
            <a:spLocks noGrp="1"/>
          </p:cNvSpPr>
          <p:nvPr>
            <p:ph sz="quarter" idx="18"/>
          </p:nvPr>
        </p:nvSpPr>
        <p:spPr>
          <a:xfrm>
            <a:off x="93000" y="1340768"/>
            <a:ext cx="9720000" cy="3529012"/>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Tree>
    <p:extLst>
      <p:ext uri="{BB962C8B-B14F-4D97-AF65-F5344CB8AC3E}">
        <p14:creationId xmlns:p14="http://schemas.microsoft.com/office/powerpoint/2010/main" val="12366461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 preserve="1">
  <p:cSld name="3_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0" y="2588439"/>
            <a:ext cx="8420100" cy="553998"/>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algn="ctr">
              <a:defRPr lang="ja-JP" altLang="en-US" sz="3600" b="1" dirty="0">
                <a:latin typeface="Meiryo UI" pitchFamily="50" charset="-128"/>
                <a:ea typeface="Meiryo UI" pitchFamily="50" charset="-128"/>
                <a:cs typeface="Meiryo UI" pitchFamily="50" charset="-128"/>
              </a:defRPr>
            </a:lvl1pPr>
          </a:lstStyle>
          <a:p>
            <a:pPr marL="0" lvl="0"/>
            <a:r>
              <a:rPr kumimoji="1" lang="ja-JP" altLang="en-US"/>
              <a:t>マスター タイトルの書式設定</a:t>
            </a:r>
            <a:endParaRPr kumimoji="1" lang="ja-JP" altLang="en-US" dirty="0"/>
          </a:p>
        </p:txBody>
      </p:sp>
      <p:sp>
        <p:nvSpPr>
          <p:cNvPr id="3" name="サブタイトル 2"/>
          <p:cNvSpPr>
            <a:spLocks noGrp="1"/>
          </p:cNvSpPr>
          <p:nvPr>
            <p:ph type="subTitle" idx="1"/>
          </p:nvPr>
        </p:nvSpPr>
        <p:spPr>
          <a:xfrm>
            <a:off x="1485900" y="4653136"/>
            <a:ext cx="6934200" cy="1255728"/>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marL="0" indent="0" algn="ctr">
              <a:buNone/>
              <a:defRPr lang="ja-JP" altLang="en-US" sz="2400" b="1">
                <a:latin typeface="Meiryo UI" pitchFamily="50" charset="-128"/>
                <a:ea typeface="Meiryo UI" pitchFamily="50" charset="-128"/>
                <a:cs typeface="Meiryo UI" pitchFamily="50" charset="-128"/>
              </a:defRPr>
            </a:lvl1pPr>
          </a:lstStyle>
          <a:p>
            <a:pPr marL="0" lvl="0" algn="ctr"/>
            <a:r>
              <a:rPr kumimoji="1" lang="ja-JP" altLang="en-US"/>
              <a:t>マスター サブタイトルの書式設定</a:t>
            </a:r>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9550142-B990-490A-A107-ED7302A7FD52}" type="slidenum">
              <a:rPr kumimoji="1" lang="ja-JP" altLang="en-US" smtClean="0"/>
              <a:t>‹#›</a:t>
            </a:fld>
            <a:endParaRPr kumimoji="1" lang="ja-JP" altLang="en-US"/>
          </a:p>
        </p:txBody>
      </p:sp>
    </p:spTree>
    <p:extLst>
      <p:ext uri="{BB962C8B-B14F-4D97-AF65-F5344CB8AC3E}">
        <p14:creationId xmlns:p14="http://schemas.microsoft.com/office/powerpoint/2010/main" val="1918112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hasCustomPrompt="1"/>
          </p:nvPr>
        </p:nvSpPr>
        <p:spPr>
          <a:xfrm>
            <a:off x="1393439" y="1520788"/>
            <a:ext cx="7423989" cy="646331"/>
          </a:xfrm>
        </p:spPr>
        <p:txBody>
          <a:bodyPr wrap="square" anchor="t" anchorCtr="0">
            <a:spAutoFit/>
          </a:bodyPr>
          <a:lstStyle>
            <a:lvl1pPr algn="l">
              <a:defRPr lang="ja-JP" altLang="en-US" sz="3600" b="1" dirty="0">
                <a:latin typeface="Meiryo UI" panose="020B0604030504040204" pitchFamily="50" charset="-128"/>
                <a:ea typeface="Meiryo UI" panose="020B0604030504040204" pitchFamily="50" charset="-128"/>
                <a:cs typeface="Meiryo UI" panose="020B0604030504040204" pitchFamily="50" charset="-128"/>
              </a:defRPr>
            </a:lvl1pPr>
          </a:lstStyle>
          <a:p>
            <a:pPr marL="0" lvl="0" algn="l"/>
            <a:r>
              <a:rPr kumimoji="1" lang="ja-JP" altLang="en-US" dirty="0"/>
              <a:t>１．見出しの記入</a:t>
            </a:r>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9550142-B990-490A-A107-ED7302A7FD52}" type="slidenum">
              <a:rPr kumimoji="1" lang="ja-JP" altLang="en-US" smtClean="0"/>
              <a:t>‹#›</a:t>
            </a:fld>
            <a:endParaRPr kumimoji="1" lang="ja-JP" altLang="en-US"/>
          </a:p>
        </p:txBody>
      </p:sp>
    </p:spTree>
    <p:extLst>
      <p:ext uri="{BB962C8B-B14F-4D97-AF65-F5344CB8AC3E}">
        <p14:creationId xmlns:p14="http://schemas.microsoft.com/office/powerpoint/2010/main" val="549212427"/>
      </p:ext>
    </p:extLst>
  </p:cSld>
  <p:clrMapOvr>
    <a:masterClrMapping/>
  </p:clrMapOvr>
</p:sldLayout>
</file>

<file path=ppt/slideMasters/_rels/slideMaster1.xml.rels><?xml version="1.0" encoding="UTF-8" standalone="yes"?>
<Relationships xmlns="http://schemas.openxmlformats.org/package/2006/relationships">
<Relationship Id="rId3" Type="http://schemas.openxmlformats.org/officeDocument/2006/relationships/slideLayout" Target="../slideLayouts/slideLayout3.xml"/><Relationship Id="rId7" Type="http://schemas.openxmlformats.org/officeDocument/2006/relationships/tags" Target="../tags/tag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ags" Target="../tags/tag2.xml"/>
<Relationship Id="rId4" Type="http://schemas.openxmlformats.org/officeDocument/2006/relationships/theme" Target="../theme/theme1.xml"/><Relationship Id="rId9" Type="http://schemas.openxmlformats.org/officeDocument/2006/relationships/image" Target="../media/image1.emf"/></Relationships>
</file>

<file path=ppt/slideMasters/_rels/slideMaster2.xml.rels><?xml version="1.0" encoding="UTF-8" standalone="yes"?>
<Relationships xmlns="http://schemas.openxmlformats.org/package/2006/relationships">
<Relationship Id="rId3" Type="http://schemas.openxmlformats.org/officeDocument/2006/relationships/slideLayout" Target="../slideLayouts/slideLayout6.xml"/><Relationship Id="rId7" Type="http://schemas.openxmlformats.org/officeDocument/2006/relationships/tags" Target="../tags/tag4.xml"/><Relationship Id="rId2" Type="http://schemas.openxmlformats.org/officeDocument/2006/relationships/slideLayout" Target="../slideLayouts/slideLayout5.xml"/><Relationship Id="rId1" Type="http://schemas.openxmlformats.org/officeDocument/2006/relationships/slideLayout" Target="../slideLayouts/slideLayout4.xml"/>
<Relationship Id="rId5" Type="http://schemas.openxmlformats.org/officeDocument/2006/relationships/theme" Target="../theme/theme2.xml"/><Relationship Id="rId4" Type="http://schemas.openxmlformats.org/officeDocument/2006/relationships/slideLayout" Target="../slideLayouts/slideLayout7.xml"/><Relationship Id="rId9" Type="http://schemas.openxmlformats.org/officeDocument/2006/relationships/image" Target="../media/image2.emf"/></Relationships>
</file>

<file path=ppt/slideMasters/_rels/slideMaster3.xml.rels><?xml version="1.0" encoding="UTF-8" standalone="yes"?>
<Relationships xmlns="http://schemas.openxmlformats.org/package/2006/relationships">
<Relationship Id="rId3" Type="http://schemas.openxmlformats.org/officeDocument/2006/relationships/slideLayout" Target="../slideLayouts/slideLayout10.xml"/><Relationship Id="rId7" Type="http://schemas.openxmlformats.org/officeDocument/2006/relationships/tags" Target="../tags/tag6.xml"/><Relationship Id="rId2" Type="http://schemas.openxmlformats.org/officeDocument/2006/relationships/slideLayout" Target="../slideLayouts/slideLayout9.xml"/><Relationship Id="rId1" Type="http://schemas.openxmlformats.org/officeDocument/2006/relationships/slideLayout" Target="../slideLayouts/slideLayout8.xml"/><Relationship Id="rId6" Type="http://schemas.openxmlformats.org/officeDocument/2006/relationships/tags" Target="../tags/tag5.xml"/>
<Relationship Id="rId4" Type="http://schemas.openxmlformats.org/officeDocument/2006/relationships/theme" Target="../theme/theme3.xml"/><Relationship Id="rId9" Type="http://schemas.openxmlformats.org/officeDocument/2006/relationships/image" Target="../media/image1.emf"/></Relationships>
</file>

<file path=ppt/slideMasters/_rels/slideMaster4.xml.rels><?xml version="1.0" encoding="UTF-8" standalone="yes"?>
<Relationships xmlns="http://schemas.openxmlformats.org/package/2006/relationships">
<Relationship Id="rId3" Type="http://schemas.openxmlformats.org/officeDocument/2006/relationships/slideLayout" Target="../slideLayouts/slideLayout13.xml"/><Relationship Id="rId7" Type="http://schemas.openxmlformats.org/officeDocument/2006/relationships/tags" Target="../tags/tag7.xml"/><Relationship Id="rId2" Type="http://schemas.openxmlformats.org/officeDocument/2006/relationships/slideLayout" Target="../slideLayouts/slideLayout12.xml"/><Relationship Id="rId1" Type="http://schemas.openxmlformats.org/officeDocument/2006/relationships/slideLayout" Target="../slideLayouts/slideLayout11.xml"/>
<Relationship Id="rId5" Type="http://schemas.openxmlformats.org/officeDocument/2006/relationships/theme" Target="../theme/theme4.xml"/><Relationship Id="rId4" Type="http://schemas.openxmlformats.org/officeDocument/2006/relationships/slideLayout" Target="../slideLayouts/slideLayout14.xml"/><Relationship Id="rId9" Type="http://schemas.openxmlformats.org/officeDocument/2006/relationships/image" Target="../media/image2.em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正方形/長方形 3" hidden="1">
            <a:extLst>
              <a:ext uri="{FF2B5EF4-FFF2-40B4-BE49-F238E27FC236}">
                <a16:creationId xmlns:a16="http://schemas.microsoft.com/office/drawing/2014/main" id="{BF019A2D-B347-4310-B0AF-32E65F7C495B}"/>
              </a:ext>
            </a:extLst>
          </p:cNvPr>
          <p:cNvSpPr/>
          <p:nvPr>
            <p:custDataLst>
              <p:tags r:id="rId7"/>
            </p:custDataLst>
          </p:nvPr>
        </p:nvSpPr>
        <p:spPr bwMode="auto">
          <a:xfrm>
            <a:off x="0" y="0"/>
            <a:ext cx="158750" cy="158750"/>
          </a:xfrm>
          <a:prstGeom prst="rect">
            <a:avLst/>
          </a:prstGeom>
          <a:solidFill>
            <a:srgbClr val="DDDDDD"/>
          </a:solidFill>
          <a:ln w="9525">
            <a:solidFill>
              <a:srgbClr val="B2B2B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rtlCol="0" anchor="ctr"/>
          <a:lstStyle/>
          <a:p>
            <a:pPr marL="0" lvl="0" indent="0" algn="l"/>
            <a:endParaRPr kumimoji="0" lang="ja-JP" altLang="en-US" sz="2400" b="1" i="0" baseline="0" dirty="0">
              <a:latin typeface="Meiryo UI" panose="020B0604030504040204" pitchFamily="50" charset="-128"/>
              <a:ea typeface="Meiryo UI" panose="020B0604030504040204" pitchFamily="50" charset="-128"/>
              <a:sym typeface="Meiryo UI" panose="020B0604030504040204" pitchFamily="50" charset="-128"/>
            </a:endParaRPr>
          </a:p>
        </p:txBody>
      </p:sp>
      <p:sp>
        <p:nvSpPr>
          <p:cNvPr id="2" name="タイトル プレースホルダー 1"/>
          <p:cNvSpPr>
            <a:spLocks noGrp="1"/>
          </p:cNvSpPr>
          <p:nvPr>
            <p:ph type="title"/>
          </p:nvPr>
        </p:nvSpPr>
        <p:spPr>
          <a:xfrm>
            <a:off x="200025" y="274638"/>
            <a:ext cx="9469499" cy="382587"/>
          </a:xfrm>
          <a:prstGeom prst="rect">
            <a:avLst/>
          </a:prstGeom>
        </p:spPr>
        <p:txBody>
          <a:bodyPr vert="horz" lIns="91440" tIns="45720" rIns="91440" bIns="45720" rtlCol="0" anchor="ctr">
            <a:normAutofit/>
          </a:bodyPr>
          <a:lstStyle/>
          <a:p>
            <a:r>
              <a:rPr kumimoji="1" lang="ja-JP" altLang="en-US" dirty="0"/>
              <a:t>マスター タイトルの書式設定</a:t>
            </a:r>
          </a:p>
        </p:txBody>
      </p:sp>
      <p:sp>
        <p:nvSpPr>
          <p:cNvPr id="3" name="テキスト プレースホルダー 2"/>
          <p:cNvSpPr>
            <a:spLocks noGrp="1"/>
          </p:cNvSpPr>
          <p:nvPr>
            <p:ph type="body" idx="1"/>
          </p:nvPr>
        </p:nvSpPr>
        <p:spPr>
          <a:xfrm>
            <a:off x="200024" y="800708"/>
            <a:ext cx="9469499" cy="1210689"/>
          </a:xfrm>
          <a:prstGeom prst="rect">
            <a:avLst/>
          </a:prstGeom>
          <a:noFill/>
        </p:spPr>
        <p:txBody>
          <a:bodyPr vert="horz" wrap="square" lIns="216000" tIns="108000" rIns="216000" bIns="108000" rtlCol="0">
            <a:spAutoFit/>
          </a:bodyPr>
          <a:lstStyle/>
          <a:p>
            <a:pPr lvl="0"/>
            <a:r>
              <a:rPr kumimoji="1" lang="ja-JP" altLang="en-US" dirty="0"/>
              <a:t>マスター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p:txBody>
      </p:sp>
      <p:sp>
        <p:nvSpPr>
          <p:cNvPr id="5" name="フッター プレースホルダー 4"/>
          <p:cNvSpPr>
            <a:spLocks noGrp="1"/>
          </p:cNvSpPr>
          <p:nvPr>
            <p:ph type="ftr" sz="quarter" idx="3"/>
          </p:nvPr>
        </p:nvSpPr>
        <p:spPr>
          <a:xfrm>
            <a:off x="3392827" y="6525345"/>
            <a:ext cx="31369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7605295" y="6525345"/>
            <a:ext cx="2311400" cy="365125"/>
          </a:xfrm>
          <a:prstGeom prst="rect">
            <a:avLst/>
          </a:prstGeom>
        </p:spPr>
        <p:txBody>
          <a:bodyPr vert="horz" lIns="91440" tIns="45720" rIns="91440" bIns="45720" rtlCol="0" anchor="ctr"/>
          <a:lstStyle>
            <a:lvl1pPr algn="r">
              <a:defRPr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stStyle>
          <a:p>
            <a:fld id="{D9550142-B990-490A-A107-ED7302A7FD52}" type="slidenum">
              <a:rPr lang="ja-JP" altLang="en-US" smtClean="0"/>
              <a:pPr/>
              <a:t>‹#›</a:t>
            </a:fld>
            <a:endParaRPr lang="ja-JP" altLang="en-US" dirty="0"/>
          </a:p>
        </p:txBody>
      </p:sp>
    </p:spTree>
    <p:extLst>
      <p:ext uri="{BB962C8B-B14F-4D97-AF65-F5344CB8AC3E}">
        <p14:creationId xmlns:p14="http://schemas.microsoft.com/office/powerpoint/2010/main" val="2712574064"/>
      </p:ext>
    </p:extLst>
  </p:cSld>
  <p:clrMap bg1="lt1" tx1="dk1" bg2="lt2" tx2="dk2" accent1="accent1" accent2="accent2" accent3="accent3" accent4="accent4" accent5="accent5" accent6="accent6" hlink="hlink" folHlink="folHlink"/>
  <p:sldLayoutIdLst>
    <p:sldLayoutId id="2147483659" r:id="rId1"/>
    <p:sldLayoutId id="2147483651" r:id="rId2"/>
    <p:sldLayoutId id="2147483654" r:id="rId3"/>
  </p:sldLayoutIdLst>
  <p:hf hdr="0" ftr="0" dt="0"/>
  <p:txStyles>
    <p:titleStyle>
      <a:lvl1pPr algn="l" defTabSz="914400" rtl="0" eaLnBrk="1" latinLnBrk="0" hangingPunct="1">
        <a:spcBef>
          <a:spcPct val="0"/>
        </a:spcBef>
        <a:buNone/>
        <a:defRPr kumimoji="1" sz="2400" b="1"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p:titleStyle>
    <p:bodyStyle>
      <a:lvl1pPr marL="342900" indent="-342900" algn="l" defTabSz="914400" rtl="0" eaLnBrk="1" latinLnBrk="0" hangingPunct="1">
        <a:spcBef>
          <a:spcPts val="600"/>
        </a:spcBef>
        <a:spcAft>
          <a:spcPts val="600"/>
        </a:spcAft>
        <a:buClr>
          <a:srgbClr val="002060"/>
        </a:buClr>
        <a:buFont typeface="Wingdings" panose="05000000000000000000" pitchFamily="2" charset="2"/>
        <a:buChar char="l"/>
        <a:defRPr kumimoji="1" sz="200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lgn="l" defTabSz="914400" rtl="0" eaLnBrk="1" latinLnBrk="0" hangingPunct="1">
        <a:spcBef>
          <a:spcPts val="600"/>
        </a:spcBef>
        <a:spcAft>
          <a:spcPts val="600"/>
        </a:spcAft>
        <a:buFont typeface="Arial" pitchFamily="34" charset="0"/>
        <a:buChar char="–"/>
        <a:defRPr kumimoji="1" sz="140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lgn="l" defTabSz="914400" rtl="0" eaLnBrk="1" latinLnBrk="0" hangingPunct="1">
        <a:spcBef>
          <a:spcPts val="600"/>
        </a:spcBef>
        <a:spcAft>
          <a:spcPts val="600"/>
        </a:spcAft>
        <a:buFont typeface="Arial" pitchFamily="34" charset="0"/>
        <a:buChar char="•"/>
        <a:defRPr kumimoji="1" sz="105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200025" y="274638"/>
            <a:ext cx="9469499" cy="382587"/>
          </a:xfrm>
          <a:prstGeom prst="rect">
            <a:avLst/>
          </a:prstGeom>
        </p:spPr>
        <p:txBody>
          <a:bodyPr vert="horz" lIns="91440" tIns="45720" rIns="91440" bIns="45720" rtlCol="0" anchor="ctr">
            <a:normAutofit/>
          </a:bodyPr>
          <a:lstStyle/>
          <a:p>
            <a:r>
              <a:rPr kumimoji="1" lang="ja-JP" altLang="en-US" dirty="0"/>
              <a:t>マスター タイトルの書式設定</a:t>
            </a:r>
          </a:p>
        </p:txBody>
      </p:sp>
      <p:sp>
        <p:nvSpPr>
          <p:cNvPr id="3" name="テキスト プレースホルダー 2"/>
          <p:cNvSpPr>
            <a:spLocks noGrp="1"/>
          </p:cNvSpPr>
          <p:nvPr>
            <p:ph type="body" idx="1"/>
          </p:nvPr>
        </p:nvSpPr>
        <p:spPr>
          <a:xfrm>
            <a:off x="200024" y="800708"/>
            <a:ext cx="9469499" cy="1210689"/>
          </a:xfrm>
          <a:prstGeom prst="rect">
            <a:avLst/>
          </a:prstGeom>
          <a:noFill/>
        </p:spPr>
        <p:txBody>
          <a:bodyPr vert="horz" wrap="square" lIns="216000" tIns="108000" rIns="216000" bIns="108000" rtlCol="0">
            <a:spAutoFit/>
          </a:bodyPr>
          <a:lstStyle/>
          <a:p>
            <a:pPr lvl="0"/>
            <a:r>
              <a:rPr kumimoji="1" lang="ja-JP" altLang="en-US" dirty="0"/>
              <a:t>マスター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p:txBody>
      </p:sp>
      <p:sp>
        <p:nvSpPr>
          <p:cNvPr id="4" name="日付プレースホルダー 3"/>
          <p:cNvSpPr>
            <a:spLocks noGrp="1"/>
          </p:cNvSpPr>
          <p:nvPr>
            <p:ph type="dt" sz="half" idx="2"/>
          </p:nvPr>
        </p:nvSpPr>
        <p:spPr>
          <a:xfrm>
            <a:off x="-10695" y="6520260"/>
            <a:ext cx="2311400" cy="365125"/>
          </a:xfrm>
          <a:prstGeom prst="rect">
            <a:avLst/>
          </a:prstGeom>
        </p:spPr>
        <p:txBody>
          <a:bodyPr vert="horz" lIns="91440" tIns="45720" rIns="91440" bIns="45720" rtlCol="0" anchor="ctr"/>
          <a:lstStyle>
            <a:lvl1pPr algn="l">
              <a:defRPr sz="1200">
                <a:solidFill>
                  <a:schemeClr val="tx1">
                    <a:tint val="75000"/>
                  </a:schemeClr>
                </a:solidFill>
                <a:latin typeface="Meiryo UI" panose="020B0604030504040204" pitchFamily="50" charset="-128"/>
                <a:ea typeface="Meiryo UI" panose="020B0604030504040204" pitchFamily="50" charset="-128"/>
                <a:cs typeface="Meiryo UI" panose="020B0604030504040204" pitchFamily="50" charset="-128"/>
              </a:defRPr>
            </a:lvl1pPr>
          </a:lstStyle>
          <a:p>
            <a:fld id="{57702473-496F-4EA5-8617-C076904D98E0}" type="datetime1">
              <a:rPr lang="ja-JP" altLang="en-US" smtClean="0"/>
              <a:t>2022/11/16</a:t>
            </a:fld>
            <a:endParaRPr lang="ja-JP" altLang="en-US" dirty="0"/>
          </a:p>
        </p:txBody>
      </p:sp>
      <p:sp>
        <p:nvSpPr>
          <p:cNvPr id="5" name="フッター プレースホルダー 4"/>
          <p:cNvSpPr>
            <a:spLocks noGrp="1"/>
          </p:cNvSpPr>
          <p:nvPr>
            <p:ph type="ftr" sz="quarter" idx="3"/>
          </p:nvPr>
        </p:nvSpPr>
        <p:spPr>
          <a:xfrm>
            <a:off x="3392827" y="6525345"/>
            <a:ext cx="31369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dirty="0"/>
          </a:p>
        </p:txBody>
      </p:sp>
      <p:sp>
        <p:nvSpPr>
          <p:cNvPr id="6" name="スライド番号プレースホルダー 5"/>
          <p:cNvSpPr>
            <a:spLocks noGrp="1"/>
          </p:cNvSpPr>
          <p:nvPr>
            <p:ph type="sldNum" sz="quarter" idx="4"/>
          </p:nvPr>
        </p:nvSpPr>
        <p:spPr>
          <a:xfrm>
            <a:off x="7605295" y="6525345"/>
            <a:ext cx="2311400" cy="365125"/>
          </a:xfrm>
          <a:prstGeom prst="rect">
            <a:avLst/>
          </a:prstGeom>
        </p:spPr>
        <p:txBody>
          <a:bodyPr vert="horz" lIns="91440" tIns="45720" rIns="91440" bIns="45720" rtlCol="0" anchor="ctr"/>
          <a:lstStyle>
            <a:lvl1pPr algn="r">
              <a:defRPr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stStyle>
          <a:p>
            <a:fld id="{D9550142-B990-490A-A107-ED7302A7FD52}" type="slidenum">
              <a:rPr lang="ja-JP" altLang="en-US" smtClean="0"/>
              <a:pPr/>
              <a:t>‹#›</a:t>
            </a:fld>
            <a:endParaRPr lang="ja-JP" altLang="en-US" dirty="0"/>
          </a:p>
        </p:txBody>
      </p:sp>
    </p:spTree>
    <p:extLst>
      <p:ext uri="{BB962C8B-B14F-4D97-AF65-F5344CB8AC3E}">
        <p14:creationId xmlns:p14="http://schemas.microsoft.com/office/powerpoint/2010/main" val="126497500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Lst>
  <p:hf hdr="0" ftr="0" dt="0"/>
  <p:txStyles>
    <p:titleStyle>
      <a:lvl1pPr algn="l" defTabSz="914400" rtl="0" eaLnBrk="1" latinLnBrk="0" hangingPunct="1">
        <a:spcBef>
          <a:spcPct val="0"/>
        </a:spcBef>
        <a:buNone/>
        <a:defRPr kumimoji="1" sz="2400" b="1"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p:titleStyle>
    <p:bodyStyle>
      <a:lvl1pPr marL="342900" indent="-342900" algn="l" defTabSz="914400" rtl="0" eaLnBrk="1" latinLnBrk="0" hangingPunct="1">
        <a:spcBef>
          <a:spcPts val="600"/>
        </a:spcBef>
        <a:spcAft>
          <a:spcPts val="600"/>
        </a:spcAft>
        <a:buClr>
          <a:srgbClr val="002060"/>
        </a:buClr>
        <a:buFont typeface="Wingdings" panose="05000000000000000000" pitchFamily="2" charset="2"/>
        <a:buChar char="l"/>
        <a:defRPr kumimoji="1" sz="200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lgn="l" defTabSz="914400" rtl="0" eaLnBrk="1" latinLnBrk="0" hangingPunct="1">
        <a:spcBef>
          <a:spcPts val="600"/>
        </a:spcBef>
        <a:spcAft>
          <a:spcPts val="600"/>
        </a:spcAft>
        <a:buFont typeface="Arial" pitchFamily="34" charset="0"/>
        <a:buChar char="–"/>
        <a:defRPr kumimoji="1" sz="140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lgn="l" defTabSz="914400" rtl="0" eaLnBrk="1" latinLnBrk="0" hangingPunct="1">
        <a:spcBef>
          <a:spcPts val="600"/>
        </a:spcBef>
        <a:spcAft>
          <a:spcPts val="600"/>
        </a:spcAft>
        <a:buFont typeface="Arial" pitchFamily="34" charset="0"/>
        <a:buChar char="•"/>
        <a:defRPr kumimoji="1" sz="105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正方形/長方形 3" hidden="1">
            <a:extLst>
              <a:ext uri="{FF2B5EF4-FFF2-40B4-BE49-F238E27FC236}">
                <a16:creationId xmlns:a16="http://schemas.microsoft.com/office/drawing/2014/main" id="{0CAE8E90-DCD3-4095-BF21-63573A1E7C3A}"/>
              </a:ext>
            </a:extLst>
          </p:cNvPr>
          <p:cNvSpPr/>
          <p:nvPr>
            <p:custDataLst>
              <p:tags r:id="rId7"/>
            </p:custDataLst>
          </p:nvPr>
        </p:nvSpPr>
        <p:spPr bwMode="auto">
          <a:xfrm>
            <a:off x="0" y="0"/>
            <a:ext cx="158750" cy="158750"/>
          </a:xfrm>
          <a:prstGeom prst="rect">
            <a:avLst/>
          </a:prstGeom>
          <a:solidFill>
            <a:srgbClr val="DDDDDD"/>
          </a:solidFill>
          <a:ln w="9525">
            <a:solidFill>
              <a:srgbClr val="B2B2B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rtlCol="0" anchor="ctr"/>
          <a:lstStyle/>
          <a:p>
            <a:pPr marL="0" lvl="0" indent="0" algn="l"/>
            <a:endParaRPr kumimoji="0" lang="ja-JP" altLang="en-US" sz="2400" b="1" i="0" baseline="0" dirty="0">
              <a:latin typeface="Meiryo UI" panose="020B0604030504040204" pitchFamily="50" charset="-128"/>
              <a:ea typeface="Meiryo UI" panose="020B0604030504040204" pitchFamily="50" charset="-128"/>
              <a:sym typeface="Meiryo UI" panose="020B0604030504040204" pitchFamily="50" charset="-128"/>
            </a:endParaRPr>
          </a:p>
        </p:txBody>
      </p:sp>
      <p:sp>
        <p:nvSpPr>
          <p:cNvPr id="2" name="タイトル プレースホルダー 1"/>
          <p:cNvSpPr>
            <a:spLocks noGrp="1"/>
          </p:cNvSpPr>
          <p:nvPr>
            <p:ph type="title"/>
          </p:nvPr>
        </p:nvSpPr>
        <p:spPr>
          <a:xfrm>
            <a:off x="200025" y="274638"/>
            <a:ext cx="9469499" cy="382587"/>
          </a:xfrm>
          <a:prstGeom prst="rect">
            <a:avLst/>
          </a:prstGeom>
        </p:spPr>
        <p:txBody>
          <a:bodyPr vert="horz" lIns="91440" tIns="45720" rIns="91440" bIns="45720" rtlCol="0" anchor="ctr">
            <a:normAutofit/>
          </a:bodyPr>
          <a:lstStyle/>
          <a:p>
            <a:r>
              <a:rPr kumimoji="1" lang="ja-JP" altLang="en-US" dirty="0"/>
              <a:t>マスター タイトルの書式設定</a:t>
            </a:r>
          </a:p>
        </p:txBody>
      </p:sp>
      <p:sp>
        <p:nvSpPr>
          <p:cNvPr id="3" name="テキスト プレースホルダー 2"/>
          <p:cNvSpPr>
            <a:spLocks noGrp="1"/>
          </p:cNvSpPr>
          <p:nvPr>
            <p:ph type="body" idx="1"/>
          </p:nvPr>
        </p:nvSpPr>
        <p:spPr>
          <a:xfrm>
            <a:off x="200024" y="800708"/>
            <a:ext cx="9469499" cy="1210689"/>
          </a:xfrm>
          <a:prstGeom prst="rect">
            <a:avLst/>
          </a:prstGeom>
          <a:noFill/>
        </p:spPr>
        <p:txBody>
          <a:bodyPr vert="horz" wrap="square" lIns="216000" tIns="108000" rIns="216000" bIns="108000" rtlCol="0">
            <a:spAutoFit/>
          </a:bodyPr>
          <a:lstStyle/>
          <a:p>
            <a:pPr lvl="0"/>
            <a:r>
              <a:rPr kumimoji="1" lang="ja-JP" altLang="en-US" dirty="0"/>
              <a:t>マスター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p:txBody>
      </p:sp>
      <p:sp>
        <p:nvSpPr>
          <p:cNvPr id="5" name="フッター プレースホルダー 4"/>
          <p:cNvSpPr>
            <a:spLocks noGrp="1"/>
          </p:cNvSpPr>
          <p:nvPr>
            <p:ph type="ftr" sz="quarter" idx="3"/>
          </p:nvPr>
        </p:nvSpPr>
        <p:spPr>
          <a:xfrm>
            <a:off x="3392827" y="6525345"/>
            <a:ext cx="31369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7605295" y="6525345"/>
            <a:ext cx="2311400" cy="365125"/>
          </a:xfrm>
          <a:prstGeom prst="rect">
            <a:avLst/>
          </a:prstGeom>
        </p:spPr>
        <p:txBody>
          <a:bodyPr vert="horz" lIns="91440" tIns="45720" rIns="91440" bIns="45720" rtlCol="0" anchor="ctr"/>
          <a:lstStyle>
            <a:lvl1pPr algn="r">
              <a:defRPr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stStyle>
          <a:p>
            <a:fld id="{D9550142-B990-490A-A107-ED7302A7FD52}" type="slidenum">
              <a:rPr lang="ja-JP" altLang="en-US" smtClean="0"/>
              <a:pPr/>
              <a:t>‹#›</a:t>
            </a:fld>
            <a:endParaRPr lang="ja-JP" altLang="en-US" dirty="0"/>
          </a:p>
        </p:txBody>
      </p:sp>
    </p:spTree>
    <p:extLst>
      <p:ext uri="{BB962C8B-B14F-4D97-AF65-F5344CB8AC3E}">
        <p14:creationId xmlns:p14="http://schemas.microsoft.com/office/powerpoint/2010/main" val="287653427"/>
      </p:ext>
    </p:extLst>
  </p:cSld>
  <p:clrMap bg1="lt1" tx1="dk1" bg2="lt2" tx2="dk2" accent1="accent1" accent2="accent2" accent3="accent3" accent4="accent4" accent5="accent5" accent6="accent6" hlink="hlink" folHlink="folHlink"/>
  <p:sldLayoutIdLst>
    <p:sldLayoutId id="2147483666" r:id="rId1"/>
    <p:sldLayoutId id="2147483667" r:id="rId2"/>
    <p:sldLayoutId id="2147483668" r:id="rId3"/>
  </p:sldLayoutIdLst>
  <p:hf hdr="0" ftr="0" dt="0"/>
  <p:txStyles>
    <p:titleStyle>
      <a:lvl1pPr algn="l" defTabSz="914400" rtl="0" eaLnBrk="1" latinLnBrk="0" hangingPunct="1">
        <a:spcBef>
          <a:spcPct val="0"/>
        </a:spcBef>
        <a:buNone/>
        <a:defRPr kumimoji="1" sz="2400" b="1"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p:titleStyle>
    <p:bodyStyle>
      <a:lvl1pPr marL="342900" indent="-342900" algn="l" defTabSz="914400" rtl="0" eaLnBrk="1" latinLnBrk="0" hangingPunct="1">
        <a:spcBef>
          <a:spcPts val="600"/>
        </a:spcBef>
        <a:spcAft>
          <a:spcPts val="600"/>
        </a:spcAft>
        <a:buClr>
          <a:srgbClr val="002060"/>
        </a:buClr>
        <a:buFont typeface="Wingdings" panose="05000000000000000000" pitchFamily="2" charset="2"/>
        <a:buChar char="l"/>
        <a:defRPr kumimoji="1" sz="200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lgn="l" defTabSz="914400" rtl="0" eaLnBrk="1" latinLnBrk="0" hangingPunct="1">
        <a:spcBef>
          <a:spcPts val="600"/>
        </a:spcBef>
        <a:spcAft>
          <a:spcPts val="600"/>
        </a:spcAft>
        <a:buFont typeface="Arial" pitchFamily="34" charset="0"/>
        <a:buChar char="–"/>
        <a:defRPr kumimoji="1" sz="140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lgn="l" defTabSz="914400" rtl="0" eaLnBrk="1" latinLnBrk="0" hangingPunct="1">
        <a:spcBef>
          <a:spcPts val="600"/>
        </a:spcBef>
        <a:spcAft>
          <a:spcPts val="600"/>
        </a:spcAft>
        <a:buFont typeface="Arial" pitchFamily="34" charset="0"/>
        <a:buChar char="•"/>
        <a:defRPr kumimoji="1" sz="105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200025" y="274638"/>
            <a:ext cx="9469499" cy="382587"/>
          </a:xfrm>
          <a:prstGeom prst="rect">
            <a:avLst/>
          </a:prstGeom>
        </p:spPr>
        <p:txBody>
          <a:bodyPr vert="horz" lIns="91440" tIns="45720" rIns="91440" bIns="45720" rtlCol="0" anchor="ctr">
            <a:normAutofit/>
          </a:bodyPr>
          <a:lstStyle/>
          <a:p>
            <a:r>
              <a:rPr kumimoji="1" lang="ja-JP" altLang="en-US" dirty="0"/>
              <a:t>マスター タイトルの書式設定</a:t>
            </a:r>
          </a:p>
        </p:txBody>
      </p:sp>
      <p:sp>
        <p:nvSpPr>
          <p:cNvPr id="3" name="テキスト プレースホルダー 2"/>
          <p:cNvSpPr>
            <a:spLocks noGrp="1"/>
          </p:cNvSpPr>
          <p:nvPr>
            <p:ph type="body" idx="1"/>
          </p:nvPr>
        </p:nvSpPr>
        <p:spPr>
          <a:xfrm>
            <a:off x="200024" y="800708"/>
            <a:ext cx="9469499" cy="1210689"/>
          </a:xfrm>
          <a:prstGeom prst="rect">
            <a:avLst/>
          </a:prstGeom>
          <a:noFill/>
        </p:spPr>
        <p:txBody>
          <a:bodyPr vert="horz" wrap="square" lIns="216000" tIns="108000" rIns="216000" bIns="108000" rtlCol="0">
            <a:spAutoFit/>
          </a:bodyPr>
          <a:lstStyle/>
          <a:p>
            <a:pPr lvl="0"/>
            <a:r>
              <a:rPr kumimoji="1" lang="ja-JP" altLang="en-US" dirty="0"/>
              <a:t>マスター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p:txBody>
      </p:sp>
      <p:sp>
        <p:nvSpPr>
          <p:cNvPr id="4" name="日付プレースホルダー 3"/>
          <p:cNvSpPr>
            <a:spLocks noGrp="1"/>
          </p:cNvSpPr>
          <p:nvPr>
            <p:ph type="dt" sz="half" idx="2"/>
          </p:nvPr>
        </p:nvSpPr>
        <p:spPr>
          <a:xfrm>
            <a:off x="-10695" y="6520260"/>
            <a:ext cx="2311400" cy="365125"/>
          </a:xfrm>
          <a:prstGeom prst="rect">
            <a:avLst/>
          </a:prstGeom>
        </p:spPr>
        <p:txBody>
          <a:bodyPr vert="horz" lIns="91440" tIns="45720" rIns="91440" bIns="45720" rtlCol="0" anchor="ctr"/>
          <a:lstStyle>
            <a:lvl1pPr algn="l">
              <a:defRPr sz="1200">
                <a:solidFill>
                  <a:schemeClr val="tx1">
                    <a:tint val="75000"/>
                  </a:schemeClr>
                </a:solidFill>
                <a:latin typeface="Meiryo UI" panose="020B0604030504040204" pitchFamily="50" charset="-128"/>
                <a:ea typeface="Meiryo UI" panose="020B0604030504040204" pitchFamily="50" charset="-128"/>
                <a:cs typeface="Meiryo UI" panose="020B0604030504040204" pitchFamily="50" charset="-128"/>
              </a:defRPr>
            </a:lvl1pPr>
          </a:lstStyle>
          <a:p>
            <a:fld id="{57702473-496F-4EA5-8617-C076904D98E0}" type="datetime1">
              <a:rPr lang="ja-JP" altLang="en-US" smtClean="0"/>
              <a:t>2022/11/16</a:t>
            </a:fld>
            <a:endParaRPr lang="ja-JP" altLang="en-US" dirty="0"/>
          </a:p>
        </p:txBody>
      </p:sp>
      <p:sp>
        <p:nvSpPr>
          <p:cNvPr id="5" name="フッター プレースホルダー 4"/>
          <p:cNvSpPr>
            <a:spLocks noGrp="1"/>
          </p:cNvSpPr>
          <p:nvPr>
            <p:ph type="ftr" sz="quarter" idx="3"/>
          </p:nvPr>
        </p:nvSpPr>
        <p:spPr>
          <a:xfrm>
            <a:off x="3392827" y="6525345"/>
            <a:ext cx="31369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dirty="0"/>
          </a:p>
        </p:txBody>
      </p:sp>
      <p:sp>
        <p:nvSpPr>
          <p:cNvPr id="6" name="スライド番号プレースホルダー 5"/>
          <p:cNvSpPr>
            <a:spLocks noGrp="1"/>
          </p:cNvSpPr>
          <p:nvPr>
            <p:ph type="sldNum" sz="quarter" idx="4"/>
          </p:nvPr>
        </p:nvSpPr>
        <p:spPr>
          <a:xfrm>
            <a:off x="7605295" y="6525345"/>
            <a:ext cx="2311400" cy="365125"/>
          </a:xfrm>
          <a:prstGeom prst="rect">
            <a:avLst/>
          </a:prstGeom>
        </p:spPr>
        <p:txBody>
          <a:bodyPr vert="horz" lIns="91440" tIns="45720" rIns="91440" bIns="45720" rtlCol="0" anchor="ctr"/>
          <a:lstStyle>
            <a:lvl1pPr algn="r">
              <a:defRPr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stStyle>
          <a:p>
            <a:fld id="{D9550142-B990-490A-A107-ED7302A7FD52}" type="slidenum">
              <a:rPr lang="ja-JP" altLang="en-US" smtClean="0"/>
              <a:pPr/>
              <a:t>‹#›</a:t>
            </a:fld>
            <a:endParaRPr lang="ja-JP" altLang="en-US" dirty="0"/>
          </a:p>
        </p:txBody>
      </p:sp>
    </p:spTree>
    <p:extLst>
      <p:ext uri="{BB962C8B-B14F-4D97-AF65-F5344CB8AC3E}">
        <p14:creationId xmlns:p14="http://schemas.microsoft.com/office/powerpoint/2010/main" val="1506009322"/>
      </p:ext>
    </p:extLst>
  </p:cSld>
  <p:clrMap bg1="lt1" tx1="dk1" bg2="lt2" tx2="dk2" accent1="accent1" accent2="accent2" accent3="accent3" accent4="accent4" accent5="accent5" accent6="accent6" hlink="hlink" folHlink="folHlink"/>
  <p:sldLayoutIdLst>
    <p:sldLayoutId id="2147483670" r:id="rId1"/>
    <p:sldLayoutId id="2147483671" r:id="rId2"/>
    <p:sldLayoutId id="2147483672" r:id="rId3"/>
    <p:sldLayoutId id="2147483673" r:id="rId4"/>
  </p:sldLayoutIdLst>
  <p:hf hdr="0" ftr="0" dt="0"/>
  <p:txStyles>
    <p:titleStyle>
      <a:lvl1pPr algn="l" defTabSz="914400" rtl="0" eaLnBrk="1" latinLnBrk="0" hangingPunct="1">
        <a:spcBef>
          <a:spcPct val="0"/>
        </a:spcBef>
        <a:buNone/>
        <a:defRPr kumimoji="1" sz="2400" b="1"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p:titleStyle>
    <p:bodyStyle>
      <a:lvl1pPr marL="342900" indent="-342900" algn="l" defTabSz="914400" rtl="0" eaLnBrk="1" latinLnBrk="0" hangingPunct="1">
        <a:spcBef>
          <a:spcPts val="600"/>
        </a:spcBef>
        <a:spcAft>
          <a:spcPts val="600"/>
        </a:spcAft>
        <a:buClr>
          <a:srgbClr val="002060"/>
        </a:buClr>
        <a:buFont typeface="Wingdings" panose="05000000000000000000" pitchFamily="2" charset="2"/>
        <a:buChar char="l"/>
        <a:defRPr kumimoji="1" sz="200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lgn="l" defTabSz="914400" rtl="0" eaLnBrk="1" latinLnBrk="0" hangingPunct="1">
        <a:spcBef>
          <a:spcPts val="600"/>
        </a:spcBef>
        <a:spcAft>
          <a:spcPts val="600"/>
        </a:spcAft>
        <a:buFont typeface="Arial" pitchFamily="34" charset="0"/>
        <a:buChar char="–"/>
        <a:defRPr kumimoji="1" sz="140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lgn="l" defTabSz="914400" rtl="0" eaLnBrk="1" latinLnBrk="0" hangingPunct="1">
        <a:spcBef>
          <a:spcPts val="600"/>
        </a:spcBef>
        <a:spcAft>
          <a:spcPts val="600"/>
        </a:spcAft>
        <a:buFont typeface="Arial" pitchFamily="34" charset="0"/>
        <a:buChar char="•"/>
        <a:defRPr kumimoji="1" sz="105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tags" Target="../tags/tag8.xml"/>
<Relationship Id="rId6" Type="http://schemas.openxmlformats.org/officeDocument/2006/relationships/image" Target="../media/image2.emf"/>
<Relationship Id="rId4"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tags" Target="../tags/tag9.xml"/>
<Relationship Id="rId5" Type="http://schemas.openxmlformats.org/officeDocument/2006/relationships/image" Target="../media/image2.emf"/>
</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tags" Target="../tags/tag10.xml"/>
<Relationship Id="rId5" Type="http://schemas.openxmlformats.org/officeDocument/2006/relationships/image" Target="../media/image2.emf"/>
</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tags" Target="../tags/tag11.xml"/>
<Relationship Id="rId5" Type="http://schemas.openxmlformats.org/officeDocument/2006/relationships/image" Target="../media/image2.emf"/>
</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tags" Target="../tags/tag12.xml"/>
<Relationship Id="rId5" Type="http://schemas.openxmlformats.org/officeDocument/2006/relationships/image" Target="../media/image2.emf"/>
</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tags" Target="../tags/tag13.xml"/>
<Relationship Id="rId5" Type="http://schemas.openxmlformats.org/officeDocument/2006/relationships/image" Target="../media/image2.emf"/>
</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tags" Target="../tags/tag14.xml"/>
<Relationship Id="rId5" Type="http://schemas.openxmlformats.org/officeDocument/2006/relationships/image" Target="../media/image2.emf"/>
</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tags" Target="../tags/tag15.xml"/>
<Relationship Id="rId5" Type="http://schemas.openxmlformats.org/officeDocument/2006/relationships/image" Target="../media/image2.emf"/>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89960B7C-E75D-48D6-BC52-8871AC6638DD}"/>
              </a:ext>
            </a:extLst>
          </p:cNvPr>
          <p:cNvSpPr>
            <a:spLocks noGrp="1"/>
          </p:cNvSpPr>
          <p:nvPr>
            <p:ph type="sldNum" sz="quarter" idx="12"/>
          </p:nvPr>
        </p:nvSpPr>
        <p:spPr/>
        <p:txBody>
          <a:bodyPr/>
          <a:lstStyle/>
          <a:p>
            <a:fld id="{D9550142-B990-490A-A107-ED7302A7FD52}" type="slidenum">
              <a:rPr kumimoji="1" lang="ja-JP" altLang="en-US" smtClean="0"/>
              <a:t>1</a:t>
            </a:fld>
            <a:endParaRPr kumimoji="1" lang="ja-JP" altLang="en-US"/>
          </a:p>
        </p:txBody>
      </p:sp>
      <p:sp>
        <p:nvSpPr>
          <p:cNvPr id="3" name="タイトル 2">
            <a:extLst>
              <a:ext uri="{FF2B5EF4-FFF2-40B4-BE49-F238E27FC236}">
                <a16:creationId xmlns:a16="http://schemas.microsoft.com/office/drawing/2014/main" id="{7410B27F-0B42-4C5F-818D-B1DED07514F8}"/>
              </a:ext>
            </a:extLst>
          </p:cNvPr>
          <p:cNvSpPr>
            <a:spLocks noGrp="1"/>
          </p:cNvSpPr>
          <p:nvPr>
            <p:ph type="title"/>
          </p:nvPr>
        </p:nvSpPr>
        <p:spPr>
          <a:xfrm>
            <a:off x="-14400" y="43200"/>
            <a:ext cx="9666000" cy="400110"/>
          </a:xfrm>
        </p:spPr>
        <p:txBody>
          <a:bodyPr vert="horz"/>
          <a:lstStyle/>
          <a:p>
            <a:r>
              <a:rPr lang="ja-JP" altLang="en-US" dirty="0"/>
              <a:t>申請書 案件概要説明資料①</a:t>
            </a:r>
            <a:endParaRPr kumimoji="1" lang="ja-JP" altLang="en-US" dirty="0"/>
          </a:p>
        </p:txBody>
      </p:sp>
      <p:sp>
        <p:nvSpPr>
          <p:cNvPr id="11" name="テキスト ボックス 10">
            <a:extLst>
              <a:ext uri="{FF2B5EF4-FFF2-40B4-BE49-F238E27FC236}">
                <a16:creationId xmlns:a16="http://schemas.microsoft.com/office/drawing/2014/main" id="{0DAFB9E1-B273-4A90-94EA-6A5219989784}"/>
              </a:ext>
            </a:extLst>
          </p:cNvPr>
          <p:cNvSpPr txBox="1"/>
          <p:nvPr/>
        </p:nvSpPr>
        <p:spPr>
          <a:xfrm flipH="1">
            <a:off x="273597" y="564057"/>
            <a:ext cx="9360002" cy="360000"/>
          </a:xfrm>
          <a:prstGeom prst="snip1Rect">
            <a:avLst>
              <a:gd name="adj" fmla="val 30309"/>
            </a:avLst>
          </a:prstGeom>
          <a:solidFill>
            <a:schemeClr val="accent1"/>
          </a:solidFill>
        </p:spPr>
        <p:txBody>
          <a:bodyPr wrap="square" lIns="108000" tIns="0" rIns="0" bIns="36000" rtlCol="0" anchor="ctr">
            <a:noAutofit/>
          </a:bodyPr>
          <a:lstStyle/>
          <a:p>
            <a:pPr lvl="0">
              <a:defRPr/>
            </a:pPr>
            <a:r>
              <a:rPr lang="ja-JP" altLang="en-US" sz="1400" dirty="0">
                <a:solidFill>
                  <a:prstClr val="white"/>
                </a:solidFill>
                <a:cs typeface="Arial" panose="020B0604020202020204" pitchFamily="34" charset="0"/>
              </a:rPr>
              <a:t>対象事例概要</a:t>
            </a:r>
          </a:p>
        </p:txBody>
      </p:sp>
      <p:sp>
        <p:nvSpPr>
          <p:cNvPr id="18" name="テキスト ボックス 17">
            <a:extLst>
              <a:ext uri="{FF2B5EF4-FFF2-40B4-BE49-F238E27FC236}">
                <a16:creationId xmlns:a16="http://schemas.microsoft.com/office/drawing/2014/main" id="{4AE48484-8DDB-42CF-AF34-87F2FC196BC3}"/>
              </a:ext>
            </a:extLst>
          </p:cNvPr>
          <p:cNvSpPr txBox="1"/>
          <p:nvPr/>
        </p:nvSpPr>
        <p:spPr>
          <a:xfrm>
            <a:off x="272273" y="931953"/>
            <a:ext cx="4742501" cy="257369"/>
          </a:xfrm>
          <a:prstGeom prst="octagon">
            <a:avLst>
              <a:gd name="adj" fmla="val 0"/>
            </a:avLst>
          </a:prstGeom>
          <a:noFill/>
        </p:spPr>
        <p:txBody>
          <a:bodyPr wrap="square" lIns="0" tIns="36000" rIns="0" bIns="36000" rtlCol="0">
            <a:spAutoFit/>
          </a:bodyPr>
          <a:lstStyle/>
          <a:p>
            <a:pPr marL="180975" marR="0" lvl="0" indent="-180975" algn="l" defTabSz="914400" rtl="0" eaLnBrk="1" fontAlgn="auto" latinLnBrk="0" hangingPunct="1">
              <a:lnSpc>
                <a:spcPct val="100000"/>
              </a:lnSpc>
              <a:spcBef>
                <a:spcPts val="0"/>
              </a:spcBef>
              <a:spcAft>
                <a:spcPts val="0"/>
              </a:spcAft>
              <a:buClrTx/>
              <a:buSzTx/>
              <a:buFont typeface="Wingdings" panose="05000000000000000000" pitchFamily="2" charset="2"/>
              <a:buChar char="n"/>
              <a:tabLst/>
              <a:defRPr/>
            </a:pPr>
            <a:r>
              <a:rPr kumimoji="1" lang="ja-JP" altLang="en-US" sz="1200" b="1" i="0" u="none" strike="noStrike" kern="1200" cap="none" spc="0" normalizeH="0" baseline="0" noProof="0" dirty="0">
                <a:ln>
                  <a:noFill/>
                </a:ln>
                <a:solidFill>
                  <a:srgbClr val="1F497D"/>
                </a:solidFill>
                <a:effectLst/>
                <a:uLnTx/>
                <a:uFillTx/>
                <a:latin typeface="Meiryo UI"/>
                <a:ea typeface="Meiryo UI"/>
                <a:cs typeface="Arial" panose="020B0604020202020204" pitchFamily="34" charset="0"/>
              </a:rPr>
              <a:t>企業概要</a:t>
            </a:r>
          </a:p>
        </p:txBody>
      </p:sp>
      <p:sp>
        <p:nvSpPr>
          <p:cNvPr id="19" name="テキスト ボックス 18">
            <a:extLst>
              <a:ext uri="{FF2B5EF4-FFF2-40B4-BE49-F238E27FC236}">
                <a16:creationId xmlns:a16="http://schemas.microsoft.com/office/drawing/2014/main" id="{3075A58C-956A-4E6A-A0CF-9CCC40376A48}"/>
              </a:ext>
            </a:extLst>
          </p:cNvPr>
          <p:cNvSpPr txBox="1"/>
          <p:nvPr/>
        </p:nvSpPr>
        <p:spPr>
          <a:xfrm>
            <a:off x="4991781" y="931953"/>
            <a:ext cx="4742501" cy="257369"/>
          </a:xfrm>
          <a:prstGeom prst="octagon">
            <a:avLst>
              <a:gd name="adj" fmla="val 0"/>
            </a:avLst>
          </a:prstGeom>
          <a:noFill/>
        </p:spPr>
        <p:txBody>
          <a:bodyPr wrap="square" lIns="0" tIns="36000" rIns="0" bIns="36000" rtlCol="0">
            <a:spAutoFit/>
          </a:bodyPr>
          <a:lstStyle/>
          <a:p>
            <a:pPr marL="180975" lvl="0" indent="-180975">
              <a:buFont typeface="Wingdings" panose="05000000000000000000" pitchFamily="2" charset="2"/>
              <a:buChar char="n"/>
              <a:defRPr/>
            </a:pPr>
            <a:r>
              <a:rPr lang="ja-JP" altLang="en-US" sz="1200" b="1" dirty="0">
                <a:solidFill>
                  <a:srgbClr val="1F497D"/>
                </a:solidFill>
                <a:cs typeface="Arial" panose="020B0604020202020204" pitchFamily="34" charset="0"/>
              </a:rPr>
              <a:t>金融商品</a:t>
            </a:r>
            <a:r>
              <a:rPr lang="en-US" altLang="ja-JP" sz="1200" b="1" dirty="0">
                <a:solidFill>
                  <a:srgbClr val="1F497D"/>
                </a:solidFill>
                <a:cs typeface="Arial" panose="020B0604020202020204" pitchFamily="34" charset="0"/>
              </a:rPr>
              <a:t>/</a:t>
            </a:r>
            <a:r>
              <a:rPr lang="ja-JP" altLang="en-US" sz="1200" b="1" dirty="0">
                <a:solidFill>
                  <a:srgbClr val="1F497D"/>
                </a:solidFill>
                <a:cs typeface="Arial" panose="020B0604020202020204" pitchFamily="34" charset="0"/>
              </a:rPr>
              <a:t>手法概要</a:t>
            </a:r>
          </a:p>
        </p:txBody>
      </p:sp>
      <p:graphicFrame>
        <p:nvGraphicFramePr>
          <p:cNvPr id="21" name="表 21">
            <a:extLst>
              <a:ext uri="{FF2B5EF4-FFF2-40B4-BE49-F238E27FC236}">
                <a16:creationId xmlns:a16="http://schemas.microsoft.com/office/drawing/2014/main" id="{85C34ABA-3B3C-4EB6-AD3D-F7B5022AD7D9}"/>
              </a:ext>
            </a:extLst>
          </p:cNvPr>
          <p:cNvGraphicFramePr>
            <a:graphicFrameLocks noGrp="1"/>
          </p:cNvGraphicFramePr>
          <p:nvPr>
            <p:extLst>
              <p:ext uri="{D42A27DB-BD31-4B8C-83A1-F6EECF244321}">
                <p14:modId xmlns:p14="http://schemas.microsoft.com/office/powerpoint/2010/main" val="868912259"/>
              </p:ext>
            </p:extLst>
          </p:nvPr>
        </p:nvGraphicFramePr>
        <p:xfrm>
          <a:off x="272399" y="1188204"/>
          <a:ext cx="4705584" cy="1791574"/>
        </p:xfrm>
        <a:graphic>
          <a:graphicData uri="http://schemas.openxmlformats.org/drawingml/2006/table">
            <a:tbl>
              <a:tblPr firstRow="1" bandRow="1">
                <a:tableStyleId>{5C22544A-7EE6-4342-B048-85BDC9FD1C3A}</a:tableStyleId>
              </a:tblPr>
              <a:tblGrid>
                <a:gridCol w="1048167">
                  <a:extLst>
                    <a:ext uri="{9D8B030D-6E8A-4147-A177-3AD203B41FA5}">
                      <a16:colId xmlns:a16="http://schemas.microsoft.com/office/drawing/2014/main" val="592613033"/>
                    </a:ext>
                  </a:extLst>
                </a:gridCol>
                <a:gridCol w="3657417">
                  <a:extLst>
                    <a:ext uri="{9D8B030D-6E8A-4147-A177-3AD203B41FA5}">
                      <a16:colId xmlns:a16="http://schemas.microsoft.com/office/drawing/2014/main" val="937297840"/>
                    </a:ext>
                  </a:extLst>
                </a:gridCol>
              </a:tblGrid>
              <a:tr h="446262">
                <a:tc>
                  <a:txBody>
                    <a:bodyPr/>
                    <a:lstStyle/>
                    <a:p>
                      <a:pPr algn="ctr"/>
                      <a:r>
                        <a:rPr kumimoji="1" lang="ja-JP" altLang="en-US" sz="1200" b="0" dirty="0">
                          <a:solidFill>
                            <a:schemeClr val="tx1"/>
                          </a:solidFill>
                        </a:rPr>
                        <a:t>業種</a:t>
                      </a:r>
                    </a:p>
                  </a:txBody>
                  <a:tcPr marT="36000" marB="360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endParaRPr kumimoji="1" lang="ja-JP" altLang="en-US" sz="1200" b="0" dirty="0">
                        <a:solidFill>
                          <a:schemeClr val="tx2">
                            <a:lumMod val="25000"/>
                          </a:schemeClr>
                        </a:solidFill>
                      </a:endParaRPr>
                    </a:p>
                  </a:txBody>
                  <a:tcPr marT="540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638220660"/>
                  </a:ext>
                </a:extLst>
              </a:tr>
              <a:tr h="434514">
                <a:tc>
                  <a:txBody>
                    <a:bodyPr/>
                    <a:lstStyle/>
                    <a:p>
                      <a:pPr algn="ctr"/>
                      <a:r>
                        <a:rPr kumimoji="1" lang="ja-JP" altLang="en-US" sz="1200" b="0" dirty="0">
                          <a:solidFill>
                            <a:schemeClr val="tx1"/>
                          </a:solidFill>
                        </a:rPr>
                        <a:t>所在地</a:t>
                      </a:r>
                    </a:p>
                  </a:txBody>
                  <a:tcPr marT="36000" marB="360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endParaRPr kumimoji="1" lang="ja-JP" altLang="en-US" sz="1200" b="0" dirty="0">
                        <a:solidFill>
                          <a:schemeClr val="tx2">
                            <a:lumMod val="25000"/>
                          </a:schemeClr>
                        </a:solidFill>
                      </a:endParaRPr>
                    </a:p>
                  </a:txBody>
                  <a:tcPr marT="540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340565506"/>
                  </a:ext>
                </a:extLst>
              </a:tr>
              <a:tr h="910798">
                <a:tc>
                  <a:txBody>
                    <a:bodyPr/>
                    <a:lstStyle/>
                    <a:p>
                      <a:pPr algn="ctr"/>
                      <a:r>
                        <a:rPr kumimoji="1" lang="ja-JP" altLang="en-US" sz="1200" b="0" dirty="0">
                          <a:solidFill>
                            <a:schemeClr val="tx1"/>
                          </a:solidFill>
                        </a:rPr>
                        <a:t>事業</a:t>
                      </a:r>
                      <a:endParaRPr kumimoji="1" lang="en-US" altLang="ja-JP" sz="1200" b="0" dirty="0">
                        <a:solidFill>
                          <a:schemeClr val="tx1"/>
                        </a:solidFill>
                      </a:endParaRPr>
                    </a:p>
                  </a:txBody>
                  <a:tcPr marT="36000" marB="360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1" lang="en-US" altLang="ja-JP" sz="1200" b="0" dirty="0">
                        <a:solidFill>
                          <a:schemeClr val="tx2">
                            <a:lumMod val="25000"/>
                          </a:schemeClr>
                        </a:solidFill>
                      </a:endParaRPr>
                    </a:p>
                  </a:txBody>
                  <a:tcPr marT="54000" marB="36000" anchor="ctr">
                    <a:lnL w="12700"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976807510"/>
                  </a:ext>
                </a:extLst>
              </a:tr>
            </a:tbl>
          </a:graphicData>
        </a:graphic>
      </p:graphicFrame>
      <p:graphicFrame>
        <p:nvGraphicFramePr>
          <p:cNvPr id="59" name="表 21">
            <a:extLst>
              <a:ext uri="{FF2B5EF4-FFF2-40B4-BE49-F238E27FC236}">
                <a16:creationId xmlns:a16="http://schemas.microsoft.com/office/drawing/2014/main" id="{F346D2D5-AD03-48B0-9FCB-51E22B8F0893}"/>
              </a:ext>
            </a:extLst>
          </p:cNvPr>
          <p:cNvGraphicFramePr>
            <a:graphicFrameLocks noGrp="1"/>
          </p:cNvGraphicFramePr>
          <p:nvPr>
            <p:extLst>
              <p:ext uri="{D42A27DB-BD31-4B8C-83A1-F6EECF244321}">
                <p14:modId xmlns:p14="http://schemas.microsoft.com/office/powerpoint/2010/main" val="2744526712"/>
              </p:ext>
            </p:extLst>
          </p:nvPr>
        </p:nvGraphicFramePr>
        <p:xfrm>
          <a:off x="5014774" y="1188033"/>
          <a:ext cx="4682717" cy="1791744"/>
        </p:xfrm>
        <a:graphic>
          <a:graphicData uri="http://schemas.openxmlformats.org/drawingml/2006/table">
            <a:tbl>
              <a:tblPr firstRow="1" bandRow="1">
                <a:tableStyleId>{5C22544A-7EE6-4342-B048-85BDC9FD1C3A}</a:tableStyleId>
              </a:tblPr>
              <a:tblGrid>
                <a:gridCol w="1011120">
                  <a:extLst>
                    <a:ext uri="{9D8B030D-6E8A-4147-A177-3AD203B41FA5}">
                      <a16:colId xmlns:a16="http://schemas.microsoft.com/office/drawing/2014/main" val="592613033"/>
                    </a:ext>
                  </a:extLst>
                </a:gridCol>
                <a:gridCol w="3671597">
                  <a:extLst>
                    <a:ext uri="{9D8B030D-6E8A-4147-A177-3AD203B41FA5}">
                      <a16:colId xmlns:a16="http://schemas.microsoft.com/office/drawing/2014/main" val="937297840"/>
                    </a:ext>
                  </a:extLst>
                </a:gridCol>
              </a:tblGrid>
              <a:tr h="447936">
                <a:tc>
                  <a:txBody>
                    <a:bodyPr/>
                    <a:lstStyle/>
                    <a:p>
                      <a:pPr algn="ctr"/>
                      <a:r>
                        <a:rPr kumimoji="1" lang="ja-JP" altLang="en-US" sz="1200" b="0" dirty="0">
                          <a:solidFill>
                            <a:schemeClr val="tx1"/>
                          </a:solidFill>
                        </a:rPr>
                        <a:t>調達予定日</a:t>
                      </a:r>
                      <a:endParaRPr kumimoji="1" lang="en-US" altLang="ja-JP" sz="1200" b="0" dirty="0">
                        <a:solidFill>
                          <a:schemeClr val="tx1"/>
                        </a:solidFill>
                      </a:endParaRPr>
                    </a:p>
                  </a:txBody>
                  <a:tcPr marL="36000" marR="36000" marT="36000" marB="360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1" lang="en-US" altLang="ja-JP" sz="1200" b="0" dirty="0">
                        <a:solidFill>
                          <a:schemeClr val="tx1"/>
                        </a:solidFill>
                      </a:endParaRPr>
                    </a:p>
                  </a:txBody>
                  <a:tcPr marT="54000" marB="360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638220660"/>
                  </a:ext>
                </a:extLst>
              </a:tr>
              <a:tr h="447936">
                <a:tc>
                  <a:txBody>
                    <a:bodyPr/>
                    <a:lstStyle/>
                    <a:p>
                      <a:pPr algn="ctr"/>
                      <a:r>
                        <a:rPr kumimoji="1" lang="ja-JP" altLang="en-US" sz="1200" b="0" dirty="0">
                          <a:solidFill>
                            <a:schemeClr val="tx1"/>
                          </a:solidFill>
                        </a:rPr>
                        <a:t>調達予定額</a:t>
                      </a:r>
                      <a:endParaRPr kumimoji="1" lang="en-US" altLang="ja-JP" sz="1200" b="0" dirty="0">
                        <a:solidFill>
                          <a:schemeClr val="tx1"/>
                        </a:solidFill>
                      </a:endParaRPr>
                    </a:p>
                  </a:txBody>
                  <a:tcPr marL="36000" marR="36000" marT="36000" marB="360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1" lang="en-US" altLang="ja-JP" sz="1200" b="0" dirty="0">
                        <a:solidFill>
                          <a:schemeClr val="tx1"/>
                        </a:solidFill>
                      </a:endParaRPr>
                    </a:p>
                  </a:txBody>
                  <a:tcPr marT="54000" marB="36000" anchor="ctr">
                    <a:lnL w="12700"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193368833"/>
                  </a:ext>
                </a:extLst>
              </a:tr>
              <a:tr h="447936">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0" dirty="0">
                          <a:solidFill>
                            <a:schemeClr val="tx1"/>
                          </a:solidFill>
                          <a:latin typeface="Meiryo UI" panose="020B0604030504040204" pitchFamily="50" charset="-128"/>
                          <a:ea typeface="Meiryo UI" panose="020B0604030504040204" pitchFamily="50" charset="-128"/>
                        </a:rPr>
                        <a:t>ストラクチャリングエージェント</a:t>
                      </a:r>
                      <a:endParaRPr kumimoji="1" lang="en-US" altLang="ja-JP" sz="1200" b="0" dirty="0">
                        <a:solidFill>
                          <a:schemeClr val="tx1"/>
                        </a:solidFill>
                        <a:latin typeface="Meiryo UI" panose="020B0604030504040204" pitchFamily="50" charset="-128"/>
                        <a:ea typeface="Meiryo UI" panose="020B0604030504040204" pitchFamily="50" charset="-128"/>
                      </a:endParaRPr>
                    </a:p>
                  </a:txBody>
                  <a:tcPr marL="36000" marR="36000" marT="36000" marB="360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1" lang="en-US" altLang="ja-JP" sz="1200" b="0" dirty="0">
                        <a:solidFill>
                          <a:schemeClr val="tx1"/>
                        </a:solidFill>
                      </a:endParaRPr>
                    </a:p>
                  </a:txBody>
                  <a:tcPr marT="54000" marB="36000" anchor="ctr">
                    <a:lnL w="12700"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552795993"/>
                  </a:ext>
                </a:extLst>
              </a:tr>
              <a:tr h="447936">
                <a:tc>
                  <a:txBody>
                    <a:bodyPr/>
                    <a:lstStyle/>
                    <a:p>
                      <a:pPr algn="ctr"/>
                      <a:r>
                        <a:rPr kumimoji="1" lang="ja-JP" altLang="en-US" sz="1200" b="0">
                          <a:solidFill>
                            <a:schemeClr val="tx1"/>
                          </a:solidFill>
                        </a:rPr>
                        <a:t>評価機関</a:t>
                      </a:r>
                      <a:endParaRPr kumimoji="1" lang="en-US" altLang="ja-JP" sz="1200" b="0" dirty="0">
                        <a:solidFill>
                          <a:schemeClr val="tx1"/>
                        </a:solidFill>
                      </a:endParaRPr>
                    </a:p>
                  </a:txBody>
                  <a:tcPr marL="36000" marR="36000" marT="36000" marB="360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1" lang="en-US" altLang="ja-JP" sz="1200" b="0" dirty="0">
                        <a:solidFill>
                          <a:schemeClr val="tx1"/>
                        </a:solidFill>
                      </a:endParaRPr>
                    </a:p>
                  </a:txBody>
                  <a:tcPr marT="54000" marB="36000" anchor="ctr">
                    <a:lnL w="12700"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976807510"/>
                  </a:ext>
                </a:extLst>
              </a:tr>
            </a:tbl>
          </a:graphicData>
        </a:graphic>
      </p:graphicFrame>
      <p:sp>
        <p:nvSpPr>
          <p:cNvPr id="24" name="正方形/長方形 23">
            <a:extLst>
              <a:ext uri="{FF2B5EF4-FFF2-40B4-BE49-F238E27FC236}">
                <a16:creationId xmlns:a16="http://schemas.microsoft.com/office/drawing/2014/main" id="{5D5945C5-F235-4DC5-993A-672398A7F3F7}"/>
              </a:ext>
            </a:extLst>
          </p:cNvPr>
          <p:cNvSpPr/>
          <p:nvPr/>
        </p:nvSpPr>
        <p:spPr bwMode="auto">
          <a:xfrm>
            <a:off x="3538582" y="26127"/>
            <a:ext cx="6350000" cy="485342"/>
          </a:xfrm>
          <a:prstGeom prst="rect">
            <a:avLst/>
          </a:prstGeom>
          <a:noFill/>
          <a:ln w="9525">
            <a:solidFill>
              <a:schemeClr val="accent1"/>
            </a:solidFill>
            <a:miter lim="800000"/>
            <a:headEnd/>
            <a:tailEnd/>
          </a:ln>
          <a:effectLst/>
        </p:spPr>
        <p:txBody>
          <a:bodyPr wrap="square" rtlCol="0" anchor="ctr"/>
          <a:lstStyle/>
          <a:p>
            <a:r>
              <a:rPr kumimoji="0" lang="ja-JP" altLang="en-US" sz="1000" dirty="0">
                <a:latin typeface="Meiryo UI" panose="020B0604030504040204" pitchFamily="50" charset="-128"/>
                <a:ea typeface="Meiryo UI" panose="020B0604030504040204" pitchFamily="50" charset="-128"/>
              </a:rPr>
              <a:t>対象事業概要について記載をしてください。その際、以下の項目を含んでください</a:t>
            </a:r>
            <a:br>
              <a:rPr kumimoji="0" lang="en-US" altLang="ja-JP" sz="1000" dirty="0">
                <a:latin typeface="Meiryo UI" panose="020B0604030504040204" pitchFamily="50" charset="-128"/>
                <a:ea typeface="Meiryo UI" panose="020B0604030504040204" pitchFamily="50" charset="-128"/>
              </a:rPr>
            </a:br>
            <a:r>
              <a:rPr kumimoji="0" lang="ja-JP" altLang="en-US" sz="1000" dirty="0">
                <a:latin typeface="Meiryo UI" panose="020B0604030504040204" pitchFamily="50" charset="-128"/>
                <a:ea typeface="Meiryo UI" panose="020B0604030504040204" pitchFamily="50" charset="-128"/>
              </a:rPr>
              <a:t>－事業概要</a:t>
            </a:r>
            <a:endParaRPr kumimoji="0" lang="en-US" altLang="ja-JP" sz="100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1388561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5A4AB494-8F30-46A0-B613-40A9064EB85D}"/>
              </a:ext>
            </a:extLst>
          </p:cNvPr>
          <p:cNvSpPr>
            <a:spLocks noGrp="1"/>
          </p:cNvSpPr>
          <p:nvPr>
            <p:ph type="sldNum" sz="quarter" idx="12"/>
          </p:nvPr>
        </p:nvSpPr>
        <p:spPr/>
        <p:txBody>
          <a:bodyPr/>
          <a:lstStyle/>
          <a:p>
            <a:fld id="{D9550142-B990-490A-A107-ED7302A7FD52}" type="slidenum">
              <a:rPr kumimoji="1" lang="ja-JP" altLang="en-US" smtClean="0"/>
              <a:t>2</a:t>
            </a:fld>
            <a:endParaRPr kumimoji="1" lang="ja-JP" altLang="en-US"/>
          </a:p>
        </p:txBody>
      </p:sp>
      <p:sp>
        <p:nvSpPr>
          <p:cNvPr id="3" name="タイトル 2">
            <a:extLst>
              <a:ext uri="{FF2B5EF4-FFF2-40B4-BE49-F238E27FC236}">
                <a16:creationId xmlns:a16="http://schemas.microsoft.com/office/drawing/2014/main" id="{3A4B3352-A336-4DA5-95DF-2141FF339867}"/>
              </a:ext>
            </a:extLst>
          </p:cNvPr>
          <p:cNvSpPr>
            <a:spLocks noGrp="1"/>
          </p:cNvSpPr>
          <p:nvPr>
            <p:ph type="title"/>
          </p:nvPr>
        </p:nvSpPr>
        <p:spPr/>
        <p:txBody>
          <a:bodyPr vert="horz"/>
          <a:lstStyle/>
          <a:p>
            <a:r>
              <a:rPr lang="ja-JP" altLang="en-US" dirty="0"/>
              <a:t>申請書 案件概要説明資料②</a:t>
            </a:r>
            <a:endParaRPr kumimoji="1" lang="ja-JP" altLang="en-US" dirty="0"/>
          </a:p>
        </p:txBody>
      </p:sp>
      <p:sp>
        <p:nvSpPr>
          <p:cNvPr id="40" name="テキスト ボックス 39">
            <a:extLst>
              <a:ext uri="{FF2B5EF4-FFF2-40B4-BE49-F238E27FC236}">
                <a16:creationId xmlns:a16="http://schemas.microsoft.com/office/drawing/2014/main" id="{4C24A26C-5350-4A57-936C-77031DC4BDA7}"/>
              </a:ext>
            </a:extLst>
          </p:cNvPr>
          <p:cNvSpPr txBox="1"/>
          <p:nvPr/>
        </p:nvSpPr>
        <p:spPr>
          <a:xfrm flipH="1">
            <a:off x="273597" y="564057"/>
            <a:ext cx="9360002" cy="360000"/>
          </a:xfrm>
          <a:prstGeom prst="snip1Rect">
            <a:avLst>
              <a:gd name="adj" fmla="val 30309"/>
            </a:avLst>
          </a:prstGeom>
          <a:solidFill>
            <a:schemeClr val="accent1"/>
          </a:solidFill>
        </p:spPr>
        <p:txBody>
          <a:bodyPr wrap="square" lIns="108000" tIns="0" rIns="0" bIns="36000" rtlCol="0" anchor="ctr">
            <a:noAutofit/>
          </a:bodyPr>
          <a:lstStyle/>
          <a:p>
            <a:pPr lvl="0">
              <a:defRPr/>
            </a:pPr>
            <a:r>
              <a:rPr lang="ja-JP" altLang="en-US" sz="1400" dirty="0">
                <a:solidFill>
                  <a:prstClr val="white"/>
                </a:solidFill>
                <a:cs typeface="Arial" panose="020B0604020202020204" pitchFamily="34" charset="0"/>
              </a:rPr>
              <a:t>要素１｜クライメート・トランジション戦略</a:t>
            </a:r>
          </a:p>
        </p:txBody>
      </p:sp>
      <p:sp>
        <p:nvSpPr>
          <p:cNvPr id="7" name="正方形/長方形 6">
            <a:extLst>
              <a:ext uri="{FF2B5EF4-FFF2-40B4-BE49-F238E27FC236}">
                <a16:creationId xmlns:a16="http://schemas.microsoft.com/office/drawing/2014/main" id="{94E1C7D4-5F78-4912-BD10-C35FD8899E76}"/>
              </a:ext>
            </a:extLst>
          </p:cNvPr>
          <p:cNvSpPr/>
          <p:nvPr/>
        </p:nvSpPr>
        <p:spPr bwMode="auto">
          <a:xfrm>
            <a:off x="3538582" y="26127"/>
            <a:ext cx="6350000" cy="485342"/>
          </a:xfrm>
          <a:prstGeom prst="rect">
            <a:avLst/>
          </a:prstGeom>
          <a:noFill/>
          <a:ln w="9525">
            <a:solidFill>
              <a:schemeClr val="accent1"/>
            </a:solidFill>
            <a:miter lim="800000"/>
            <a:headEnd/>
            <a:tailEnd/>
          </a:ln>
          <a:effectLst/>
        </p:spPr>
        <p:txBody>
          <a:bodyPr wrap="square" rtlCol="0" anchor="ctr"/>
          <a:lstStyle/>
          <a:p>
            <a:r>
              <a:rPr kumimoji="0" lang="ja-JP" altLang="en-US" sz="1000" dirty="0">
                <a:latin typeface="Meiryo UI" panose="020B0604030504040204" pitchFamily="50" charset="-128"/>
                <a:ea typeface="Meiryo UI" panose="020B0604030504040204" pitchFamily="50" charset="-128"/>
              </a:rPr>
              <a:t>トランジション戦略・計画概要について記載をしてください。その際、以下の項目を含んでください</a:t>
            </a:r>
            <a:br>
              <a:rPr kumimoji="0" lang="en-US" altLang="ja-JP" sz="1000" dirty="0">
                <a:latin typeface="Meiryo UI" panose="020B0604030504040204" pitchFamily="50" charset="-128"/>
                <a:ea typeface="Meiryo UI" panose="020B0604030504040204" pitchFamily="50" charset="-128"/>
              </a:rPr>
            </a:br>
            <a:r>
              <a:rPr kumimoji="0" lang="ja-JP" altLang="en-US" sz="1000" dirty="0">
                <a:latin typeface="Meiryo UI" panose="020B0604030504040204" pitchFamily="50" charset="-128"/>
                <a:ea typeface="Meiryo UI" panose="020B0604030504040204" pitchFamily="50" charset="-128"/>
              </a:rPr>
              <a:t>－目標との関係、公正な移行への配慮</a:t>
            </a:r>
            <a:endParaRPr kumimoji="0" lang="en-US" altLang="ja-JP" sz="100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6984893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5A4AB494-8F30-46A0-B613-40A9064EB85D}"/>
              </a:ext>
            </a:extLst>
          </p:cNvPr>
          <p:cNvSpPr>
            <a:spLocks noGrp="1"/>
          </p:cNvSpPr>
          <p:nvPr>
            <p:ph type="sldNum" sz="quarter" idx="12"/>
          </p:nvPr>
        </p:nvSpPr>
        <p:spPr/>
        <p:txBody>
          <a:bodyPr/>
          <a:lstStyle/>
          <a:p>
            <a:fld id="{D9550142-B990-490A-A107-ED7302A7FD52}" type="slidenum">
              <a:rPr kumimoji="1" lang="ja-JP" altLang="en-US" smtClean="0"/>
              <a:t>3</a:t>
            </a:fld>
            <a:endParaRPr kumimoji="1" lang="ja-JP" altLang="en-US" dirty="0"/>
          </a:p>
        </p:txBody>
      </p:sp>
      <p:sp>
        <p:nvSpPr>
          <p:cNvPr id="3" name="タイトル 2">
            <a:extLst>
              <a:ext uri="{FF2B5EF4-FFF2-40B4-BE49-F238E27FC236}">
                <a16:creationId xmlns:a16="http://schemas.microsoft.com/office/drawing/2014/main" id="{3A4B3352-A336-4DA5-95DF-2141FF339867}"/>
              </a:ext>
            </a:extLst>
          </p:cNvPr>
          <p:cNvSpPr>
            <a:spLocks noGrp="1"/>
          </p:cNvSpPr>
          <p:nvPr>
            <p:ph type="title"/>
          </p:nvPr>
        </p:nvSpPr>
        <p:spPr/>
        <p:txBody>
          <a:bodyPr vert="horz"/>
          <a:lstStyle/>
          <a:p>
            <a:r>
              <a:rPr lang="ja-JP" altLang="en-US" dirty="0"/>
              <a:t>申請書 案件概要説明資料③</a:t>
            </a:r>
            <a:endParaRPr kumimoji="1" lang="ja-JP" altLang="en-US" dirty="0"/>
          </a:p>
        </p:txBody>
      </p:sp>
      <p:sp>
        <p:nvSpPr>
          <p:cNvPr id="40" name="テキスト ボックス 39">
            <a:extLst>
              <a:ext uri="{FF2B5EF4-FFF2-40B4-BE49-F238E27FC236}">
                <a16:creationId xmlns:a16="http://schemas.microsoft.com/office/drawing/2014/main" id="{4C24A26C-5350-4A57-936C-77031DC4BDA7}"/>
              </a:ext>
            </a:extLst>
          </p:cNvPr>
          <p:cNvSpPr txBox="1"/>
          <p:nvPr/>
        </p:nvSpPr>
        <p:spPr>
          <a:xfrm flipH="1">
            <a:off x="273597" y="564057"/>
            <a:ext cx="9360002" cy="360000"/>
          </a:xfrm>
          <a:prstGeom prst="snip1Rect">
            <a:avLst>
              <a:gd name="adj" fmla="val 30309"/>
            </a:avLst>
          </a:prstGeom>
          <a:solidFill>
            <a:schemeClr val="accent1"/>
          </a:solidFill>
        </p:spPr>
        <p:txBody>
          <a:bodyPr wrap="square" lIns="108000" tIns="0" rIns="0" bIns="36000" rtlCol="0" anchor="ctr">
            <a:noAutofit/>
          </a:bodyPr>
          <a:lstStyle/>
          <a:p>
            <a:pPr lvl="0">
              <a:defRPr/>
            </a:pPr>
            <a:r>
              <a:rPr lang="ja-JP" altLang="en-US" sz="1400" dirty="0">
                <a:solidFill>
                  <a:prstClr val="white"/>
                </a:solidFill>
                <a:cs typeface="Arial" panose="020B0604020202020204" pitchFamily="34" charset="0"/>
              </a:rPr>
              <a:t>要素１｜クライメート・トランジション戦略</a:t>
            </a:r>
          </a:p>
        </p:txBody>
      </p:sp>
      <p:sp>
        <p:nvSpPr>
          <p:cNvPr id="7" name="正方形/長方形 6">
            <a:extLst>
              <a:ext uri="{FF2B5EF4-FFF2-40B4-BE49-F238E27FC236}">
                <a16:creationId xmlns:a16="http://schemas.microsoft.com/office/drawing/2014/main" id="{94E1C7D4-5F78-4912-BD10-C35FD8899E76}"/>
              </a:ext>
            </a:extLst>
          </p:cNvPr>
          <p:cNvSpPr/>
          <p:nvPr/>
        </p:nvSpPr>
        <p:spPr bwMode="auto">
          <a:xfrm>
            <a:off x="3538582" y="26127"/>
            <a:ext cx="6350000" cy="485342"/>
          </a:xfrm>
          <a:prstGeom prst="rect">
            <a:avLst/>
          </a:prstGeom>
          <a:noFill/>
          <a:ln w="9525">
            <a:solidFill>
              <a:schemeClr val="accent1"/>
            </a:solidFill>
            <a:miter lim="800000"/>
            <a:headEnd/>
            <a:tailEnd/>
          </a:ln>
          <a:effectLst/>
        </p:spPr>
        <p:txBody>
          <a:bodyPr wrap="square" rtlCol="0" anchor="ctr"/>
          <a:lstStyle/>
          <a:p>
            <a:r>
              <a:rPr kumimoji="0" lang="ja-JP" altLang="en-US" sz="1000" dirty="0">
                <a:latin typeface="Meiryo UI" panose="020B0604030504040204" pitchFamily="50" charset="-128"/>
                <a:ea typeface="Meiryo UI" panose="020B0604030504040204" pitchFamily="50" charset="-128"/>
              </a:rPr>
              <a:t>（資金使途特定の場合）資金使途について記載をしてください。その際、以下の項目を含んでください</a:t>
            </a:r>
            <a:br>
              <a:rPr kumimoji="0" lang="en-US" altLang="ja-JP" sz="1000" dirty="0">
                <a:latin typeface="Meiryo UI" panose="020B0604030504040204" pitchFamily="50" charset="-128"/>
                <a:ea typeface="Meiryo UI" panose="020B0604030504040204" pitchFamily="50" charset="-128"/>
              </a:rPr>
            </a:br>
            <a:r>
              <a:rPr kumimoji="0" lang="ja-JP" altLang="en-US" sz="1000" dirty="0">
                <a:latin typeface="Meiryo UI" panose="020B0604030504040204" pitchFamily="50" charset="-128"/>
                <a:ea typeface="Meiryo UI" panose="020B0604030504040204" pitchFamily="50" charset="-128"/>
              </a:rPr>
              <a:t>－戦略との関係</a:t>
            </a:r>
            <a:endParaRPr kumimoji="0" lang="en-US" altLang="ja-JP" sz="1000" dirty="0">
              <a:latin typeface="Meiryo UI" panose="020B0604030504040204" pitchFamily="50" charset="-128"/>
              <a:ea typeface="Meiryo UI" panose="020B0604030504040204" pitchFamily="50" charset="-128"/>
            </a:endParaRPr>
          </a:p>
        </p:txBody>
      </p:sp>
      <p:sp>
        <p:nvSpPr>
          <p:cNvPr id="8" name="テキスト ボックス 7">
            <a:extLst>
              <a:ext uri="{FF2B5EF4-FFF2-40B4-BE49-F238E27FC236}">
                <a16:creationId xmlns:a16="http://schemas.microsoft.com/office/drawing/2014/main" id="{4305110C-0CD5-4ACC-A504-132808E31160}"/>
              </a:ext>
            </a:extLst>
          </p:cNvPr>
          <p:cNvSpPr txBox="1"/>
          <p:nvPr/>
        </p:nvSpPr>
        <p:spPr>
          <a:xfrm>
            <a:off x="0" y="6548631"/>
            <a:ext cx="9798479" cy="253916"/>
          </a:xfrm>
          <a:prstGeom prst="rect">
            <a:avLst/>
          </a:prstGeom>
          <a:noFill/>
        </p:spPr>
        <p:txBody>
          <a:bodyPr wrap="square">
            <a:spAutoFit/>
          </a:bodyPr>
          <a:lstStyle/>
          <a:p>
            <a:r>
              <a:rPr kumimoji="0" lang="en-US" altLang="ja-JP" sz="1050" dirty="0">
                <a:latin typeface="Meiryo UI" panose="020B0604030504040204" pitchFamily="50" charset="-128"/>
                <a:ea typeface="Meiryo UI" panose="020B0604030504040204" pitchFamily="50" charset="-128"/>
              </a:rPr>
              <a:t>※</a:t>
            </a:r>
            <a:r>
              <a:rPr kumimoji="0" lang="ja-JP" altLang="en-US" sz="1050" dirty="0">
                <a:latin typeface="Meiryo UI" panose="020B0604030504040204" pitchFamily="50" charset="-128"/>
                <a:ea typeface="Meiryo UI" panose="020B0604030504040204" pitchFamily="50" charset="-128"/>
              </a:rPr>
              <a:t>資金は新規投資に充当されることが望ましく、リファイナンスを含む場合にはルックバック期間について記載ください。また期間が</a:t>
            </a:r>
            <a:r>
              <a:rPr kumimoji="0" lang="en-US" altLang="ja-JP" sz="1050" dirty="0">
                <a:latin typeface="Meiryo UI" panose="020B0604030504040204" pitchFamily="50" charset="-128"/>
                <a:ea typeface="Meiryo UI" panose="020B0604030504040204" pitchFamily="50" charset="-128"/>
              </a:rPr>
              <a:t>3</a:t>
            </a:r>
            <a:r>
              <a:rPr kumimoji="0" lang="ja-JP" altLang="en-US" sz="1050" dirty="0">
                <a:latin typeface="Meiryo UI" panose="020B0604030504040204" pitchFamily="50" charset="-128"/>
                <a:ea typeface="Meiryo UI" panose="020B0604030504040204" pitchFamily="50" charset="-128"/>
              </a:rPr>
              <a:t>年を超える場合には理由を記載ください。</a:t>
            </a:r>
            <a:endParaRPr kumimoji="0" lang="en-US" altLang="ja-JP" sz="110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6837689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5A4AB494-8F30-46A0-B613-40A9064EB85D}"/>
              </a:ext>
            </a:extLst>
          </p:cNvPr>
          <p:cNvSpPr>
            <a:spLocks noGrp="1"/>
          </p:cNvSpPr>
          <p:nvPr>
            <p:ph type="sldNum" sz="quarter" idx="12"/>
          </p:nvPr>
        </p:nvSpPr>
        <p:spPr/>
        <p:txBody>
          <a:bodyPr/>
          <a:lstStyle/>
          <a:p>
            <a:fld id="{D9550142-B990-490A-A107-ED7302A7FD52}" type="slidenum">
              <a:rPr kumimoji="1" lang="ja-JP" altLang="en-US" smtClean="0"/>
              <a:t>4</a:t>
            </a:fld>
            <a:endParaRPr kumimoji="1" lang="ja-JP" altLang="en-US"/>
          </a:p>
        </p:txBody>
      </p:sp>
      <p:sp>
        <p:nvSpPr>
          <p:cNvPr id="3" name="タイトル 2">
            <a:extLst>
              <a:ext uri="{FF2B5EF4-FFF2-40B4-BE49-F238E27FC236}">
                <a16:creationId xmlns:a16="http://schemas.microsoft.com/office/drawing/2014/main" id="{3A4B3352-A336-4DA5-95DF-2141FF339867}"/>
              </a:ext>
            </a:extLst>
          </p:cNvPr>
          <p:cNvSpPr>
            <a:spLocks noGrp="1"/>
          </p:cNvSpPr>
          <p:nvPr>
            <p:ph type="title"/>
          </p:nvPr>
        </p:nvSpPr>
        <p:spPr/>
        <p:txBody>
          <a:bodyPr vert="horz"/>
          <a:lstStyle/>
          <a:p>
            <a:r>
              <a:rPr lang="ja-JP" altLang="en-US" dirty="0"/>
              <a:t>申請書 案件概要説明資料④</a:t>
            </a:r>
            <a:endParaRPr kumimoji="1" lang="ja-JP" altLang="en-US" dirty="0"/>
          </a:p>
        </p:txBody>
      </p:sp>
      <p:sp>
        <p:nvSpPr>
          <p:cNvPr id="40" name="テキスト ボックス 39">
            <a:extLst>
              <a:ext uri="{FF2B5EF4-FFF2-40B4-BE49-F238E27FC236}">
                <a16:creationId xmlns:a16="http://schemas.microsoft.com/office/drawing/2014/main" id="{4C24A26C-5350-4A57-936C-77031DC4BDA7}"/>
              </a:ext>
            </a:extLst>
          </p:cNvPr>
          <p:cNvSpPr txBox="1"/>
          <p:nvPr/>
        </p:nvSpPr>
        <p:spPr>
          <a:xfrm flipH="1">
            <a:off x="273597" y="564057"/>
            <a:ext cx="9360002" cy="360000"/>
          </a:xfrm>
          <a:prstGeom prst="snip1Rect">
            <a:avLst>
              <a:gd name="adj" fmla="val 30309"/>
            </a:avLst>
          </a:prstGeom>
          <a:solidFill>
            <a:schemeClr val="accent1"/>
          </a:solidFill>
        </p:spPr>
        <p:txBody>
          <a:bodyPr wrap="square" lIns="108000" tIns="0" rIns="0" bIns="36000" rtlCol="0" anchor="ctr">
            <a:noAutofit/>
          </a:bodyPr>
          <a:lstStyle/>
          <a:p>
            <a:pPr lvl="0">
              <a:defRPr/>
            </a:pPr>
            <a:r>
              <a:rPr lang="ja-JP" altLang="en-US" sz="1400" dirty="0">
                <a:solidFill>
                  <a:prstClr val="white"/>
                </a:solidFill>
                <a:cs typeface="Arial" panose="020B0604020202020204" pitchFamily="34" charset="0"/>
              </a:rPr>
              <a:t>要素１｜クライメート・トランジション戦略</a:t>
            </a:r>
          </a:p>
        </p:txBody>
      </p:sp>
      <p:sp>
        <p:nvSpPr>
          <p:cNvPr id="7" name="正方形/長方形 6">
            <a:extLst>
              <a:ext uri="{FF2B5EF4-FFF2-40B4-BE49-F238E27FC236}">
                <a16:creationId xmlns:a16="http://schemas.microsoft.com/office/drawing/2014/main" id="{94E1C7D4-5F78-4912-BD10-C35FD8899E76}"/>
              </a:ext>
            </a:extLst>
          </p:cNvPr>
          <p:cNvSpPr/>
          <p:nvPr/>
        </p:nvSpPr>
        <p:spPr bwMode="auto">
          <a:xfrm>
            <a:off x="3538582" y="26127"/>
            <a:ext cx="6350000" cy="485342"/>
          </a:xfrm>
          <a:prstGeom prst="rect">
            <a:avLst/>
          </a:prstGeom>
          <a:noFill/>
          <a:ln w="9525">
            <a:solidFill>
              <a:schemeClr val="accent1"/>
            </a:solidFill>
            <a:miter lim="800000"/>
            <a:headEnd/>
            <a:tailEnd/>
          </a:ln>
          <a:effectLst/>
        </p:spPr>
        <p:txBody>
          <a:bodyPr wrap="square" rtlCol="0" anchor="ctr"/>
          <a:lstStyle/>
          <a:p>
            <a:r>
              <a:rPr kumimoji="0" lang="ja-JP" altLang="en-US" sz="1000" dirty="0">
                <a:latin typeface="Meiryo UI" panose="020B0604030504040204" pitchFamily="50" charset="-128"/>
                <a:ea typeface="Meiryo UI" panose="020B0604030504040204" pitchFamily="50" charset="-128"/>
              </a:rPr>
              <a:t>ガバナンスについて記載をしてください。その際、以下の項目を含んでください</a:t>
            </a:r>
            <a:br>
              <a:rPr kumimoji="0" lang="en-US" altLang="ja-JP" sz="1000" dirty="0">
                <a:latin typeface="Meiryo UI" panose="020B0604030504040204" pitchFamily="50" charset="-128"/>
                <a:ea typeface="Meiryo UI" panose="020B0604030504040204" pitchFamily="50" charset="-128"/>
              </a:rPr>
            </a:br>
            <a:r>
              <a:rPr kumimoji="0" lang="ja-JP" altLang="en-US" sz="1000" dirty="0">
                <a:latin typeface="Meiryo UI" panose="020B0604030504040204" pitchFamily="50" charset="-128"/>
                <a:ea typeface="Meiryo UI" panose="020B0604030504040204" pitchFamily="50" charset="-128"/>
              </a:rPr>
              <a:t>－体制、経営陣の役割</a:t>
            </a:r>
            <a:endParaRPr kumimoji="0" lang="en-US" altLang="ja-JP" sz="100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4094519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5A4AB494-8F30-46A0-B613-40A9064EB85D}"/>
              </a:ext>
            </a:extLst>
          </p:cNvPr>
          <p:cNvSpPr>
            <a:spLocks noGrp="1"/>
          </p:cNvSpPr>
          <p:nvPr>
            <p:ph type="sldNum" sz="quarter" idx="12"/>
          </p:nvPr>
        </p:nvSpPr>
        <p:spPr/>
        <p:txBody>
          <a:bodyPr/>
          <a:lstStyle/>
          <a:p>
            <a:fld id="{D9550142-B990-490A-A107-ED7302A7FD52}" type="slidenum">
              <a:rPr kumimoji="1" lang="ja-JP" altLang="en-US" smtClean="0"/>
              <a:t>5</a:t>
            </a:fld>
            <a:endParaRPr kumimoji="1" lang="ja-JP" altLang="en-US"/>
          </a:p>
        </p:txBody>
      </p:sp>
      <p:sp>
        <p:nvSpPr>
          <p:cNvPr id="3" name="タイトル 2">
            <a:extLst>
              <a:ext uri="{FF2B5EF4-FFF2-40B4-BE49-F238E27FC236}">
                <a16:creationId xmlns:a16="http://schemas.microsoft.com/office/drawing/2014/main" id="{3A4B3352-A336-4DA5-95DF-2141FF339867}"/>
              </a:ext>
            </a:extLst>
          </p:cNvPr>
          <p:cNvSpPr>
            <a:spLocks noGrp="1"/>
          </p:cNvSpPr>
          <p:nvPr>
            <p:ph type="title"/>
          </p:nvPr>
        </p:nvSpPr>
        <p:spPr/>
        <p:txBody>
          <a:bodyPr vert="horz"/>
          <a:lstStyle/>
          <a:p>
            <a:r>
              <a:rPr lang="ja-JP" altLang="en-US" dirty="0"/>
              <a:t>申請書 案件概要説明資料⑤</a:t>
            </a:r>
            <a:endParaRPr kumimoji="1" lang="ja-JP" altLang="en-US" dirty="0"/>
          </a:p>
        </p:txBody>
      </p:sp>
      <p:sp>
        <p:nvSpPr>
          <p:cNvPr id="40" name="テキスト ボックス 39">
            <a:extLst>
              <a:ext uri="{FF2B5EF4-FFF2-40B4-BE49-F238E27FC236}">
                <a16:creationId xmlns:a16="http://schemas.microsoft.com/office/drawing/2014/main" id="{4C24A26C-5350-4A57-936C-77031DC4BDA7}"/>
              </a:ext>
            </a:extLst>
          </p:cNvPr>
          <p:cNvSpPr txBox="1"/>
          <p:nvPr/>
        </p:nvSpPr>
        <p:spPr>
          <a:xfrm flipH="1">
            <a:off x="273597" y="564057"/>
            <a:ext cx="9360002" cy="360000"/>
          </a:xfrm>
          <a:prstGeom prst="snip1Rect">
            <a:avLst>
              <a:gd name="adj" fmla="val 30309"/>
            </a:avLst>
          </a:prstGeom>
          <a:solidFill>
            <a:schemeClr val="accent1"/>
          </a:solidFill>
        </p:spPr>
        <p:txBody>
          <a:bodyPr wrap="square" lIns="108000" tIns="0" rIns="0" bIns="36000" rtlCol="0" anchor="ctr">
            <a:noAutofit/>
          </a:bodyPr>
          <a:lstStyle/>
          <a:p>
            <a:pPr lvl="0">
              <a:defRPr/>
            </a:pPr>
            <a:r>
              <a:rPr lang="ja-JP" altLang="en-US" sz="1400" dirty="0">
                <a:solidFill>
                  <a:prstClr val="white"/>
                </a:solidFill>
                <a:cs typeface="Arial" panose="020B0604020202020204" pitchFamily="34" charset="0"/>
              </a:rPr>
              <a:t>要素２｜ビジネスモデルにおける環境面でのマテリアリティ</a:t>
            </a:r>
          </a:p>
        </p:txBody>
      </p:sp>
      <p:sp>
        <p:nvSpPr>
          <p:cNvPr id="7" name="正方形/長方形 6">
            <a:extLst>
              <a:ext uri="{FF2B5EF4-FFF2-40B4-BE49-F238E27FC236}">
                <a16:creationId xmlns:a16="http://schemas.microsoft.com/office/drawing/2014/main" id="{94E1C7D4-5F78-4912-BD10-C35FD8899E76}"/>
              </a:ext>
            </a:extLst>
          </p:cNvPr>
          <p:cNvSpPr/>
          <p:nvPr/>
        </p:nvSpPr>
        <p:spPr bwMode="auto">
          <a:xfrm>
            <a:off x="3538582" y="26127"/>
            <a:ext cx="6350000" cy="485342"/>
          </a:xfrm>
          <a:prstGeom prst="rect">
            <a:avLst/>
          </a:prstGeom>
          <a:noFill/>
          <a:ln w="9525">
            <a:solidFill>
              <a:schemeClr val="accent1"/>
            </a:solidFill>
            <a:miter lim="800000"/>
            <a:headEnd/>
            <a:tailEnd/>
          </a:ln>
          <a:effectLst/>
        </p:spPr>
        <p:txBody>
          <a:bodyPr wrap="square" rtlCol="0" anchor="ctr"/>
          <a:lstStyle/>
          <a:p>
            <a:r>
              <a:rPr kumimoji="0" lang="ja-JP" altLang="en-US" sz="1000" dirty="0">
                <a:latin typeface="Meiryo UI" panose="020B0604030504040204" pitchFamily="50" charset="-128"/>
                <a:ea typeface="Meiryo UI" panose="020B0604030504040204" pitchFamily="50" charset="-128"/>
              </a:rPr>
              <a:t>マテリアリティ及び対象事業の中核性について記載をしてください。</a:t>
            </a:r>
            <a:endParaRPr kumimoji="0" lang="en-US" altLang="ja-JP" sz="100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6350983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5A4AB494-8F30-46A0-B613-40A9064EB85D}"/>
              </a:ext>
            </a:extLst>
          </p:cNvPr>
          <p:cNvSpPr>
            <a:spLocks noGrp="1"/>
          </p:cNvSpPr>
          <p:nvPr>
            <p:ph type="sldNum" sz="quarter" idx="12"/>
          </p:nvPr>
        </p:nvSpPr>
        <p:spPr/>
        <p:txBody>
          <a:bodyPr/>
          <a:lstStyle/>
          <a:p>
            <a:fld id="{D9550142-B990-490A-A107-ED7302A7FD52}" type="slidenum">
              <a:rPr kumimoji="1" lang="ja-JP" altLang="en-US" smtClean="0"/>
              <a:t>6</a:t>
            </a:fld>
            <a:endParaRPr kumimoji="1" lang="ja-JP" altLang="en-US"/>
          </a:p>
        </p:txBody>
      </p:sp>
      <p:sp>
        <p:nvSpPr>
          <p:cNvPr id="3" name="タイトル 2">
            <a:extLst>
              <a:ext uri="{FF2B5EF4-FFF2-40B4-BE49-F238E27FC236}">
                <a16:creationId xmlns:a16="http://schemas.microsoft.com/office/drawing/2014/main" id="{3A4B3352-A336-4DA5-95DF-2141FF339867}"/>
              </a:ext>
            </a:extLst>
          </p:cNvPr>
          <p:cNvSpPr>
            <a:spLocks noGrp="1"/>
          </p:cNvSpPr>
          <p:nvPr>
            <p:ph type="title"/>
          </p:nvPr>
        </p:nvSpPr>
        <p:spPr/>
        <p:txBody>
          <a:bodyPr vert="horz"/>
          <a:lstStyle/>
          <a:p>
            <a:r>
              <a:rPr lang="ja-JP" altLang="en-US" dirty="0"/>
              <a:t>申請書 案件概要説明資料⑥</a:t>
            </a:r>
            <a:endParaRPr kumimoji="1" lang="ja-JP" altLang="en-US" dirty="0"/>
          </a:p>
        </p:txBody>
      </p:sp>
      <p:sp>
        <p:nvSpPr>
          <p:cNvPr id="40" name="テキスト ボックス 39">
            <a:extLst>
              <a:ext uri="{FF2B5EF4-FFF2-40B4-BE49-F238E27FC236}">
                <a16:creationId xmlns:a16="http://schemas.microsoft.com/office/drawing/2014/main" id="{4C24A26C-5350-4A57-936C-77031DC4BDA7}"/>
              </a:ext>
            </a:extLst>
          </p:cNvPr>
          <p:cNvSpPr txBox="1"/>
          <p:nvPr/>
        </p:nvSpPr>
        <p:spPr>
          <a:xfrm flipH="1">
            <a:off x="273597" y="564057"/>
            <a:ext cx="9360002" cy="360000"/>
          </a:xfrm>
          <a:prstGeom prst="snip1Rect">
            <a:avLst>
              <a:gd name="adj" fmla="val 30309"/>
            </a:avLst>
          </a:prstGeom>
          <a:solidFill>
            <a:schemeClr val="accent1"/>
          </a:solidFill>
        </p:spPr>
        <p:txBody>
          <a:bodyPr wrap="square" lIns="108000" tIns="0" rIns="0" bIns="36000" rtlCol="0" anchor="ctr">
            <a:noAutofit/>
          </a:bodyPr>
          <a:lstStyle/>
          <a:p>
            <a:pPr lvl="0">
              <a:defRPr/>
            </a:pPr>
            <a:r>
              <a:rPr lang="ja-JP" altLang="en-US" sz="1400" dirty="0">
                <a:solidFill>
                  <a:prstClr val="white"/>
                </a:solidFill>
                <a:cs typeface="Arial" panose="020B0604020202020204" pitchFamily="34" charset="0"/>
              </a:rPr>
              <a:t>要素３｜科学的根拠のあるクライメート・トランジション戦略（目標と経路を含む）</a:t>
            </a:r>
          </a:p>
        </p:txBody>
      </p:sp>
      <p:sp>
        <p:nvSpPr>
          <p:cNvPr id="7" name="正方形/長方形 6">
            <a:extLst>
              <a:ext uri="{FF2B5EF4-FFF2-40B4-BE49-F238E27FC236}">
                <a16:creationId xmlns:a16="http://schemas.microsoft.com/office/drawing/2014/main" id="{94E1C7D4-5F78-4912-BD10-C35FD8899E76}"/>
              </a:ext>
            </a:extLst>
          </p:cNvPr>
          <p:cNvSpPr/>
          <p:nvPr/>
        </p:nvSpPr>
        <p:spPr bwMode="auto">
          <a:xfrm>
            <a:off x="3538582" y="26127"/>
            <a:ext cx="6350000" cy="485342"/>
          </a:xfrm>
          <a:prstGeom prst="rect">
            <a:avLst/>
          </a:prstGeom>
          <a:noFill/>
          <a:ln w="9525">
            <a:solidFill>
              <a:schemeClr val="accent1"/>
            </a:solidFill>
            <a:miter lim="800000"/>
            <a:headEnd/>
            <a:tailEnd/>
          </a:ln>
          <a:effectLst/>
        </p:spPr>
        <p:txBody>
          <a:bodyPr wrap="square" rtlCol="0" anchor="ctr"/>
          <a:lstStyle/>
          <a:p>
            <a:r>
              <a:rPr kumimoji="0" lang="ja-JP" altLang="en-US" sz="1000" dirty="0">
                <a:latin typeface="Meiryo UI" panose="020B0604030504040204" pitchFamily="50" charset="-128"/>
                <a:ea typeface="Meiryo UI" panose="020B0604030504040204" pitchFamily="50" charset="-128"/>
              </a:rPr>
              <a:t>トランジション戦略・計画及び目標の科学的根拠について記載をしてください。その際、以下の項目を含んでください</a:t>
            </a:r>
            <a:br>
              <a:rPr kumimoji="0" lang="en-US" altLang="ja-JP" sz="1000" dirty="0">
                <a:latin typeface="Meiryo UI" panose="020B0604030504040204" pitchFamily="50" charset="-128"/>
                <a:ea typeface="Meiryo UI" panose="020B0604030504040204" pitchFamily="50" charset="-128"/>
              </a:rPr>
            </a:br>
            <a:r>
              <a:rPr kumimoji="0" lang="ja-JP" altLang="en-US" sz="1000" dirty="0">
                <a:latin typeface="Meiryo UI" panose="020B0604030504040204" pitchFamily="50" charset="-128"/>
                <a:ea typeface="Meiryo UI" panose="020B0604030504040204" pitchFamily="50" charset="-128"/>
              </a:rPr>
              <a:t>－参照した材料との整合性</a:t>
            </a:r>
            <a:endParaRPr kumimoji="0" lang="en-US" altLang="ja-JP" sz="100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8737961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5A4AB494-8F30-46A0-B613-40A9064EB85D}"/>
              </a:ext>
            </a:extLst>
          </p:cNvPr>
          <p:cNvSpPr>
            <a:spLocks noGrp="1"/>
          </p:cNvSpPr>
          <p:nvPr>
            <p:ph type="sldNum" sz="quarter" idx="12"/>
          </p:nvPr>
        </p:nvSpPr>
        <p:spPr/>
        <p:txBody>
          <a:bodyPr/>
          <a:lstStyle/>
          <a:p>
            <a:fld id="{D9550142-B990-490A-A107-ED7302A7FD52}" type="slidenum">
              <a:rPr kumimoji="1" lang="ja-JP" altLang="en-US" smtClean="0"/>
              <a:t>7</a:t>
            </a:fld>
            <a:endParaRPr kumimoji="1" lang="ja-JP" altLang="en-US"/>
          </a:p>
        </p:txBody>
      </p:sp>
      <p:sp>
        <p:nvSpPr>
          <p:cNvPr id="3" name="タイトル 2">
            <a:extLst>
              <a:ext uri="{FF2B5EF4-FFF2-40B4-BE49-F238E27FC236}">
                <a16:creationId xmlns:a16="http://schemas.microsoft.com/office/drawing/2014/main" id="{3A4B3352-A336-4DA5-95DF-2141FF339867}"/>
              </a:ext>
            </a:extLst>
          </p:cNvPr>
          <p:cNvSpPr>
            <a:spLocks noGrp="1"/>
          </p:cNvSpPr>
          <p:nvPr>
            <p:ph type="title"/>
          </p:nvPr>
        </p:nvSpPr>
        <p:spPr/>
        <p:txBody>
          <a:bodyPr vert="horz"/>
          <a:lstStyle/>
          <a:p>
            <a:r>
              <a:rPr lang="ja-JP" altLang="en-US" dirty="0"/>
              <a:t>申請書 案件概要説明資料⑦</a:t>
            </a:r>
            <a:endParaRPr kumimoji="1" lang="ja-JP" altLang="en-US" dirty="0"/>
          </a:p>
        </p:txBody>
      </p:sp>
      <p:sp>
        <p:nvSpPr>
          <p:cNvPr id="40" name="テキスト ボックス 39">
            <a:extLst>
              <a:ext uri="{FF2B5EF4-FFF2-40B4-BE49-F238E27FC236}">
                <a16:creationId xmlns:a16="http://schemas.microsoft.com/office/drawing/2014/main" id="{4C24A26C-5350-4A57-936C-77031DC4BDA7}"/>
              </a:ext>
            </a:extLst>
          </p:cNvPr>
          <p:cNvSpPr txBox="1"/>
          <p:nvPr/>
        </p:nvSpPr>
        <p:spPr>
          <a:xfrm flipH="1">
            <a:off x="273597" y="564057"/>
            <a:ext cx="9360002" cy="360000"/>
          </a:xfrm>
          <a:prstGeom prst="snip1Rect">
            <a:avLst>
              <a:gd name="adj" fmla="val 30309"/>
            </a:avLst>
          </a:prstGeom>
          <a:solidFill>
            <a:schemeClr val="accent1"/>
          </a:solidFill>
        </p:spPr>
        <p:txBody>
          <a:bodyPr wrap="square" lIns="108000" tIns="0" rIns="0" bIns="36000" rtlCol="0" anchor="ctr">
            <a:noAutofit/>
          </a:bodyPr>
          <a:lstStyle/>
          <a:p>
            <a:pPr lvl="0">
              <a:defRPr/>
            </a:pPr>
            <a:r>
              <a:rPr lang="ja-JP" altLang="en-US" sz="1400" dirty="0">
                <a:solidFill>
                  <a:prstClr val="white"/>
                </a:solidFill>
                <a:cs typeface="Arial" panose="020B0604020202020204" pitchFamily="34" charset="0"/>
              </a:rPr>
              <a:t>要素３｜科学的根拠のあるクライメート・トランジション戦略（目標と経路を含む）</a:t>
            </a:r>
          </a:p>
        </p:txBody>
      </p:sp>
      <p:sp>
        <p:nvSpPr>
          <p:cNvPr id="7" name="正方形/長方形 6">
            <a:extLst>
              <a:ext uri="{FF2B5EF4-FFF2-40B4-BE49-F238E27FC236}">
                <a16:creationId xmlns:a16="http://schemas.microsoft.com/office/drawing/2014/main" id="{94E1C7D4-5F78-4912-BD10-C35FD8899E76}"/>
              </a:ext>
            </a:extLst>
          </p:cNvPr>
          <p:cNvSpPr/>
          <p:nvPr/>
        </p:nvSpPr>
        <p:spPr bwMode="auto">
          <a:xfrm>
            <a:off x="3538582" y="26127"/>
            <a:ext cx="6350000" cy="485342"/>
          </a:xfrm>
          <a:prstGeom prst="rect">
            <a:avLst/>
          </a:prstGeom>
          <a:noFill/>
          <a:ln w="9525">
            <a:solidFill>
              <a:schemeClr val="accent1"/>
            </a:solidFill>
            <a:miter lim="800000"/>
            <a:headEnd/>
            <a:tailEnd/>
          </a:ln>
          <a:effectLst/>
        </p:spPr>
        <p:txBody>
          <a:bodyPr wrap="square" rtlCol="0" anchor="ctr"/>
          <a:lstStyle/>
          <a:p>
            <a:r>
              <a:rPr kumimoji="0" lang="ja-JP" altLang="en-US" sz="1000" dirty="0">
                <a:latin typeface="Meiryo UI" panose="020B0604030504040204" pitchFamily="50" charset="-128"/>
                <a:ea typeface="Meiryo UI" panose="020B0604030504040204" pitchFamily="50" charset="-128"/>
              </a:rPr>
              <a:t>（資金使途不特定の場合）</a:t>
            </a:r>
            <a:r>
              <a:rPr lang="ja-JP" altLang="en-US" sz="1000" dirty="0"/>
              <a:t> </a:t>
            </a:r>
            <a:r>
              <a:rPr lang="en-US" altLang="ja-JP" sz="1000" dirty="0"/>
              <a:t>KPI/SPTs</a:t>
            </a:r>
            <a:r>
              <a:rPr kumimoji="0" lang="ja-JP" altLang="en-US" sz="1000" dirty="0">
                <a:latin typeface="Meiryo UI" panose="020B0604030504040204" pitchFamily="50" charset="-128"/>
                <a:ea typeface="Meiryo UI" panose="020B0604030504040204" pitchFamily="50" charset="-128"/>
              </a:rPr>
              <a:t>について記載をしてください。その際、以下の項目を含んでください</a:t>
            </a:r>
            <a:br>
              <a:rPr kumimoji="0" lang="en-US" altLang="ja-JP" sz="1000" dirty="0">
                <a:latin typeface="Meiryo UI" panose="020B0604030504040204" pitchFamily="50" charset="-128"/>
                <a:ea typeface="Meiryo UI" panose="020B0604030504040204" pitchFamily="50" charset="-128"/>
              </a:rPr>
            </a:br>
            <a:r>
              <a:rPr kumimoji="0" lang="ja-JP" altLang="en-US" sz="1000" dirty="0">
                <a:latin typeface="Meiryo UI" panose="020B0604030504040204" pitchFamily="50" charset="-128"/>
                <a:ea typeface="Meiryo UI" panose="020B0604030504040204" pitchFamily="50" charset="-128"/>
              </a:rPr>
              <a:t>－サステナビリティ・リンク・ボンド原則または</a:t>
            </a:r>
            <a:r>
              <a:rPr kumimoji="0" lang="ja-JP" altLang="en-US" sz="1050" dirty="0">
                <a:latin typeface="Meiryo UI" panose="020B0604030504040204" pitchFamily="50" charset="-128"/>
                <a:ea typeface="Meiryo UI" panose="020B0604030504040204" pitchFamily="50" charset="-128"/>
              </a:rPr>
              <a:t>サステナビリティ・リンク・ローン</a:t>
            </a:r>
            <a:r>
              <a:rPr lang="ja-JP" altLang="en-US" sz="1050" dirty="0"/>
              <a:t>原則との整合性</a:t>
            </a:r>
            <a:endParaRPr kumimoji="0" lang="en-US" altLang="ja-JP" sz="100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0704417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5A4AB494-8F30-46A0-B613-40A9064EB85D}"/>
              </a:ext>
            </a:extLst>
          </p:cNvPr>
          <p:cNvSpPr>
            <a:spLocks noGrp="1"/>
          </p:cNvSpPr>
          <p:nvPr>
            <p:ph type="sldNum" sz="quarter" idx="12"/>
          </p:nvPr>
        </p:nvSpPr>
        <p:spPr/>
        <p:txBody>
          <a:bodyPr/>
          <a:lstStyle/>
          <a:p>
            <a:fld id="{D9550142-B990-490A-A107-ED7302A7FD52}" type="slidenum">
              <a:rPr kumimoji="1" lang="ja-JP" altLang="en-US" smtClean="0"/>
              <a:t>8</a:t>
            </a:fld>
            <a:endParaRPr kumimoji="1" lang="ja-JP" altLang="en-US"/>
          </a:p>
        </p:txBody>
      </p:sp>
      <p:sp>
        <p:nvSpPr>
          <p:cNvPr id="3" name="タイトル 2">
            <a:extLst>
              <a:ext uri="{FF2B5EF4-FFF2-40B4-BE49-F238E27FC236}">
                <a16:creationId xmlns:a16="http://schemas.microsoft.com/office/drawing/2014/main" id="{3A4B3352-A336-4DA5-95DF-2141FF339867}"/>
              </a:ext>
            </a:extLst>
          </p:cNvPr>
          <p:cNvSpPr>
            <a:spLocks noGrp="1"/>
          </p:cNvSpPr>
          <p:nvPr>
            <p:ph type="title"/>
          </p:nvPr>
        </p:nvSpPr>
        <p:spPr/>
        <p:txBody>
          <a:bodyPr vert="horz"/>
          <a:lstStyle/>
          <a:p>
            <a:r>
              <a:rPr lang="ja-JP" altLang="en-US" dirty="0"/>
              <a:t>申請書 案件概要説明資料⑧</a:t>
            </a:r>
            <a:endParaRPr kumimoji="1" lang="ja-JP" altLang="en-US" dirty="0"/>
          </a:p>
        </p:txBody>
      </p:sp>
      <p:sp>
        <p:nvSpPr>
          <p:cNvPr id="40" name="テキスト ボックス 39">
            <a:extLst>
              <a:ext uri="{FF2B5EF4-FFF2-40B4-BE49-F238E27FC236}">
                <a16:creationId xmlns:a16="http://schemas.microsoft.com/office/drawing/2014/main" id="{4C24A26C-5350-4A57-936C-77031DC4BDA7}"/>
              </a:ext>
            </a:extLst>
          </p:cNvPr>
          <p:cNvSpPr txBox="1"/>
          <p:nvPr/>
        </p:nvSpPr>
        <p:spPr>
          <a:xfrm flipH="1">
            <a:off x="273597" y="564057"/>
            <a:ext cx="9360002" cy="360000"/>
          </a:xfrm>
          <a:prstGeom prst="snip1Rect">
            <a:avLst>
              <a:gd name="adj" fmla="val 30309"/>
            </a:avLst>
          </a:prstGeom>
          <a:solidFill>
            <a:schemeClr val="accent1"/>
          </a:solidFill>
        </p:spPr>
        <p:txBody>
          <a:bodyPr wrap="square" lIns="108000" tIns="0" rIns="0" bIns="36000" rtlCol="0" anchor="ctr">
            <a:noAutofit/>
          </a:bodyPr>
          <a:lstStyle/>
          <a:p>
            <a:pPr lvl="0">
              <a:defRPr/>
            </a:pPr>
            <a:r>
              <a:rPr lang="ja-JP" altLang="en-US" sz="1400" dirty="0">
                <a:solidFill>
                  <a:prstClr val="white"/>
                </a:solidFill>
                <a:cs typeface="Arial" panose="020B0604020202020204" pitchFamily="34" charset="0"/>
              </a:rPr>
              <a:t>要素４｜実施の透明性</a:t>
            </a:r>
          </a:p>
        </p:txBody>
      </p:sp>
      <p:sp>
        <p:nvSpPr>
          <p:cNvPr id="11" name="正方形/長方形 10">
            <a:extLst>
              <a:ext uri="{FF2B5EF4-FFF2-40B4-BE49-F238E27FC236}">
                <a16:creationId xmlns:a16="http://schemas.microsoft.com/office/drawing/2014/main" id="{52C70197-3B3C-4B30-9D72-F21EBFD22A71}"/>
              </a:ext>
            </a:extLst>
          </p:cNvPr>
          <p:cNvSpPr/>
          <p:nvPr/>
        </p:nvSpPr>
        <p:spPr bwMode="auto">
          <a:xfrm>
            <a:off x="3538582" y="26127"/>
            <a:ext cx="6350000" cy="485342"/>
          </a:xfrm>
          <a:prstGeom prst="rect">
            <a:avLst/>
          </a:prstGeom>
          <a:noFill/>
          <a:ln w="9525">
            <a:solidFill>
              <a:schemeClr val="accent1"/>
            </a:solidFill>
            <a:miter lim="800000"/>
            <a:headEnd/>
            <a:tailEnd/>
          </a:ln>
          <a:effectLst/>
        </p:spPr>
        <p:txBody>
          <a:bodyPr wrap="square" rtlCol="0" anchor="ctr"/>
          <a:lstStyle/>
          <a:p>
            <a:r>
              <a:rPr kumimoji="0" lang="ja-JP" altLang="en-US" sz="1000" dirty="0">
                <a:latin typeface="Meiryo UI" panose="020B0604030504040204" pitchFamily="50" charset="-128"/>
                <a:ea typeface="Meiryo UI" panose="020B0604030504040204" pitchFamily="50" charset="-128"/>
              </a:rPr>
              <a:t>投資計画とについて記載をしてください。その際、以下の項目を含んでください</a:t>
            </a:r>
            <a:br>
              <a:rPr kumimoji="0" lang="en-US" altLang="ja-JP" sz="1000" dirty="0">
                <a:latin typeface="Meiryo UI" panose="020B0604030504040204" pitchFamily="50" charset="-128"/>
                <a:ea typeface="Meiryo UI" panose="020B0604030504040204" pitchFamily="50" charset="-128"/>
              </a:rPr>
            </a:br>
            <a:r>
              <a:rPr kumimoji="0" lang="ja-JP" altLang="en-US" sz="1000" dirty="0">
                <a:latin typeface="Meiryo UI" panose="020B0604030504040204" pitchFamily="50" charset="-128"/>
                <a:ea typeface="Meiryo UI" panose="020B0604030504040204" pitchFamily="50" charset="-128"/>
              </a:rPr>
              <a:t>－トランジション関連の投資額</a:t>
            </a:r>
            <a:endParaRPr kumimoji="0" lang="en-US" altLang="ja-JP" sz="100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975543649"/>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UNDODONOTDELETE" val="0"/>
</p:tagLst>
</file>

<file path=ppt/tags/tag1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4ixnUZPM5joDPGwU4DSbfQ"/>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xml><?xml version="1.0" encoding="utf-8"?>
<p:tagLst xmlns:a="http://schemas.openxmlformats.org/drawingml/2006/main" xmlns:r="http://schemas.openxmlformats.org/officeDocument/2006/relationships" xmlns:p="http://schemas.openxmlformats.org/presentationml/2006/main">
  <p:tag name="THINKCELLSHAPEDONOTDELETE" val="tUyaYd3qT3aggeQ2u68G8WA"/>
</p:tagLst>
</file>

<file path=ppt/tags/tag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テーマ2">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ユーザー定義 1">
      <a:majorFont>
        <a:latin typeface="Meiryo UI"/>
        <a:ea typeface="Meiryo UI"/>
        <a:cs typeface=""/>
      </a:majorFont>
      <a:minorFont>
        <a:latin typeface="Meiryo UI"/>
        <a:ea typeface="Meiryo UI"/>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DDDDDD"/>
        </a:solidFill>
        <a:ln w="9525">
          <a:solidFill>
            <a:srgbClr val="B2B2B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wrap="none" rtlCol="0" anchor="ctr"/>
      <a:lstStyle>
        <a:defPPr algn="l">
          <a:defRPr kumimoji="0" sz="1800" dirty="0" smtClean="0">
            <a:latin typeface="Meiryo UI" panose="020B0604030504040204" pitchFamily="50" charset="-128"/>
            <a:ea typeface="Meiryo UI" panose="020B0604030504040204" pitchFamily="50" charset="-128"/>
          </a:defRPr>
        </a:defPPr>
      </a:lstStyle>
    </a:spDef>
    <a:txDef>
      <a:spPr>
        <a:noFill/>
      </a:spPr>
      <a:bodyPr wrap="square" rtlCol="0">
        <a:spAutoFit/>
      </a:bodyPr>
      <a:lstStyle>
        <a:defPPr>
          <a:defRPr kumimoji="1" dirty="0" smtClean="0">
            <a:latin typeface="Meiryo UI" panose="020B0604030504040204" pitchFamily="50" charset="-128"/>
            <a:ea typeface="Meiryo UI" panose="020B0604030504040204" pitchFamily="50" charset="-128"/>
            <a:cs typeface="Meiryo UI" panose="020B0604030504040204" pitchFamily="50" charset="-128"/>
          </a:defRPr>
        </a:defPPr>
      </a:lstStyle>
    </a:txDef>
  </a:objectDefaults>
  <a:extraClrSchemeLst/>
  <a:extLst>
    <a:ext uri="{05A4C25C-085E-4340-85A3-A5531E510DB2}">
      <thm15:themeFamily xmlns:thm15="http://schemas.microsoft.com/office/thememl/2012/main" name="テーマ2" id="{4906512C-9CAE-4A86-B11C-D3030C355E7E}" vid="{46F77359-9D0C-40DC-97EC-714A03E07DF9}"/>
    </a:ext>
  </a:extLst>
</a:theme>
</file>

<file path=ppt/theme/theme2.xml><?xml version="1.0" encoding="utf-8"?>
<a:theme xmlns:a="http://schemas.openxmlformats.org/drawingml/2006/main" name="1_【機○・記載例なし】">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DDDDDD"/>
        </a:solidFill>
        <a:ln w="9525">
          <a:solidFill>
            <a:srgbClr val="B2B2B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wrap="none" rtlCol="0" anchor="ctr"/>
      <a:lstStyle>
        <a:defPPr algn="l">
          <a:defRPr kumimoji="0" sz="1800" dirty="0" smtClean="0">
            <a:latin typeface="Meiryo UI" panose="020B0604030504040204" pitchFamily="50" charset="-128"/>
            <a:ea typeface="Meiryo UI" panose="020B0604030504040204" pitchFamily="50" charset="-128"/>
          </a:defRPr>
        </a:defPPr>
      </a:lstStyle>
    </a:spDef>
    <a:txDef>
      <a:spPr>
        <a:noFill/>
      </a:spPr>
      <a:bodyPr wrap="square" rtlCol="0">
        <a:spAutoFit/>
      </a:bodyPr>
      <a:lstStyle>
        <a:defPPr>
          <a:defRPr kumimoji="1" dirty="0" smtClean="0">
            <a:latin typeface="Meiryo UI" panose="020B0604030504040204" pitchFamily="50" charset="-128"/>
            <a:ea typeface="Meiryo UI" panose="020B0604030504040204" pitchFamily="50" charset="-128"/>
            <a:cs typeface="Meiryo UI" panose="020B0604030504040204" pitchFamily="50" charset="-128"/>
          </a:defRPr>
        </a:defPPr>
      </a:lstStyle>
    </a:txDef>
  </a:objectDefaults>
  <a:extraClrSchemeLst/>
  <a:extLst>
    <a:ext uri="{05A4C25C-085E-4340-85A3-A5531E510DB2}">
      <thm15:themeFamily xmlns:thm15="http://schemas.microsoft.com/office/thememl/2012/main" name="ヘッダー修正（PPT）.pptx" id="{BA91829E-AC79-4E60-8307-CE9768C582EC}" vid="{3DAD78C8-E631-4243-AE77-7CF5444DEDC9}"/>
    </a:ext>
  </a:extLst>
</a:theme>
</file>

<file path=ppt/theme/theme3.xml><?xml version="1.0" encoding="utf-8"?>
<a:theme xmlns:a="http://schemas.openxmlformats.org/drawingml/2006/main" name="2_【機○・記載例なし】">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ユーザー定義 1">
      <a:majorFont>
        <a:latin typeface="Meiryo UI"/>
        <a:ea typeface="Meiryo UI"/>
        <a:cs typeface=""/>
      </a:majorFont>
      <a:minorFont>
        <a:latin typeface="Meiryo UI"/>
        <a:ea typeface="Meiryo UI"/>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DDDDDD"/>
        </a:solidFill>
        <a:ln w="9525">
          <a:solidFill>
            <a:srgbClr val="B2B2B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wrap="none" rtlCol="0" anchor="ctr"/>
      <a:lstStyle>
        <a:defPPr algn="l">
          <a:defRPr kumimoji="0" sz="1800" dirty="0" smtClean="0">
            <a:latin typeface="Meiryo UI" panose="020B0604030504040204" pitchFamily="50" charset="-128"/>
            <a:ea typeface="Meiryo UI" panose="020B0604030504040204" pitchFamily="50" charset="-128"/>
          </a:defRPr>
        </a:defPPr>
      </a:lstStyle>
    </a:spDef>
    <a:txDef>
      <a:spPr>
        <a:noFill/>
      </a:spPr>
      <a:bodyPr wrap="square" rtlCol="0">
        <a:spAutoFit/>
      </a:bodyPr>
      <a:lstStyle>
        <a:defPPr>
          <a:defRPr kumimoji="1" dirty="0" smtClean="0">
            <a:latin typeface="Meiryo UI" panose="020B0604030504040204" pitchFamily="50" charset="-128"/>
            <a:ea typeface="Meiryo UI" panose="020B0604030504040204" pitchFamily="50" charset="-128"/>
            <a:cs typeface="Meiryo UI" panose="020B0604030504040204" pitchFamily="50" charset="-128"/>
          </a:defRPr>
        </a:defPPr>
      </a:lstStyle>
    </a:txDef>
  </a:objectDefaults>
  <a:extraClrSchemeLst/>
  <a:extLst>
    <a:ext uri="{05A4C25C-085E-4340-85A3-A5531E510DB2}">
      <thm15:themeFamily xmlns:thm15="http://schemas.microsoft.com/office/thememl/2012/main" name="プレゼンテーション1" id="{47E8D531-E34C-4740-AB44-3BD5F7CDFBFD}" vid="{262B2C7E-AE49-4178-8763-F8B4DBF22385}"/>
    </a:ext>
  </a:extLst>
</a:theme>
</file>

<file path=ppt/theme/theme4.xml><?xml version="1.0" encoding="utf-8"?>
<a:theme xmlns:a="http://schemas.openxmlformats.org/drawingml/2006/main" name="3_【機○・記載例なし】">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DDDDDD"/>
        </a:solidFill>
        <a:ln w="9525">
          <a:solidFill>
            <a:srgbClr val="B2B2B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wrap="none" rtlCol="0" anchor="ctr"/>
      <a:lstStyle>
        <a:defPPr algn="l">
          <a:defRPr kumimoji="0" sz="1800" dirty="0" smtClean="0">
            <a:latin typeface="Meiryo UI" panose="020B0604030504040204" pitchFamily="50" charset="-128"/>
            <a:ea typeface="Meiryo UI" panose="020B0604030504040204" pitchFamily="50" charset="-128"/>
          </a:defRPr>
        </a:defPPr>
      </a:lstStyle>
    </a:spDef>
    <a:txDef>
      <a:spPr>
        <a:noFill/>
      </a:spPr>
      <a:bodyPr wrap="square" rtlCol="0">
        <a:spAutoFit/>
      </a:bodyPr>
      <a:lstStyle>
        <a:defPPr>
          <a:defRPr kumimoji="1" dirty="0" smtClean="0">
            <a:latin typeface="Meiryo UI" panose="020B0604030504040204" pitchFamily="50" charset="-128"/>
            <a:ea typeface="Meiryo UI" panose="020B0604030504040204" pitchFamily="50" charset="-128"/>
            <a:cs typeface="Meiryo UI" panose="020B0604030504040204" pitchFamily="50" charset="-128"/>
          </a:defRPr>
        </a:defPPr>
      </a:lstStyle>
    </a:txDef>
  </a:objectDefaults>
  <a:extraClrSchemeLst/>
  <a:extLst>
    <a:ext uri="{05A4C25C-085E-4340-85A3-A5531E510DB2}">
      <thm15:themeFamily xmlns:thm15="http://schemas.microsoft.com/office/thememl/2012/main" name="ヘッダー修正（PPT）.pptx" id="{BA91829E-AC79-4E60-8307-CE9768C582EC}" vid="{3DAD78C8-E631-4243-AE77-7CF5444DEDC9}"/>
    </a:ext>
  </a:extLst>
</a:theme>
</file>

<file path=ppt/theme/theme5.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83B8B25341311C4BBE1A8890E3947AD1" ma:contentTypeVersion="6" ma:contentTypeDescription="新しいドキュメントを作成します。" ma:contentTypeScope="" ma:versionID="11ad821dd53ce5bd0a87933cd29c37e1">
  <xsd:schema xmlns:xsd="http://www.w3.org/2001/XMLSchema" xmlns:xs="http://www.w3.org/2001/XMLSchema" xmlns:p="http://schemas.microsoft.com/office/2006/metadata/properties" xmlns:ns2="defeb99c-54c2-479c-8efd-65da4624a0a7" targetNamespace="http://schemas.microsoft.com/office/2006/metadata/properties" ma:root="true" ma:fieldsID="c307151750b2ba7d46aedc77328257c1" ns2:_="">
    <xsd:import namespace="defeb99c-54c2-479c-8efd-65da4624a0a7"/>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efeb99c-54c2-479c-8efd-65da4624a0a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7A598679-658D-4FCF-8FE9-75A5BF08A90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efeb99c-54c2-479c-8efd-65da4624a0a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85705A58-65AA-4AA0-920B-E4078F60D7C5}">
  <ds:schemaRefs>
    <ds:schemaRef ds:uri="http://schemas.microsoft.com/office/2006/documentManagement/types"/>
    <ds:schemaRef ds:uri="defeb99c-54c2-479c-8efd-65da4624a0a7"/>
    <ds:schemaRef ds:uri="http://purl.org/dc/terms/"/>
    <ds:schemaRef ds:uri="http://schemas.openxmlformats.org/package/2006/metadata/core-properties"/>
    <ds:schemaRef ds:uri="http://purl.org/dc/dcmitype/"/>
    <ds:schemaRef ds:uri="http://schemas.microsoft.com/office/infopath/2007/PartnerControls"/>
    <ds:schemaRef ds:uri="http://purl.org/dc/elements/1.1/"/>
    <ds:schemaRef ds:uri="http://schemas.microsoft.com/office/2006/metadata/properties"/>
    <ds:schemaRef ds:uri="http://www.w3.org/XML/1998/namespace"/>
  </ds:schemaRefs>
</ds:datastoreItem>
</file>

<file path=customXml/itemProps3.xml><?xml version="1.0" encoding="utf-8"?>
<ds:datastoreItem xmlns:ds="http://schemas.openxmlformats.org/officeDocument/2006/customXml" ds:itemID="{47476435-7EB8-4F10-B990-465AEF9CCC01}">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テーマ2</Template>
  <TotalTime>1710</TotalTime>
  <Words>419</Words>
  <Application/>
  <PresentationFormat>A4 210 x 297 mm</PresentationFormat>
  <Paragraphs>43</Paragraphs>
  <Slides>8</Slides>
  <Notes>1</Notes>
  <HiddenSlides>0</HiddenSlides>
  <MMClips>0</MMClips>
  <ScaleCrop>false</ScaleCrop>
  <HeadingPairs>
    <vt:vector size="8" baseType="variant">
      <vt:variant>
        <vt:lpstr>使用されているフォント</vt:lpstr>
      </vt:variant>
      <vt:variant>
        <vt:i4>6</vt:i4>
      </vt:variant>
      <vt:variant>
        <vt:lpstr>テーマ</vt:lpstr>
      </vt:variant>
      <vt:variant>
        <vt:i4>4</vt:i4>
      </vt:variant>
      <vt:variant>
        <vt:lpstr>埋め込まれた OLE サーバー</vt:lpstr>
      </vt:variant>
      <vt:variant>
        <vt:i4>1</vt:i4>
      </vt:variant>
      <vt:variant>
        <vt:lpstr>スライド タイトル</vt:lpstr>
      </vt:variant>
      <vt:variant>
        <vt:i4>8</vt:i4>
      </vt:variant>
    </vt:vector>
  </HeadingPairs>
  <TitlesOfParts>
    <vt:vector size="19" baseType="lpstr">
      <vt:lpstr>Meiryo UI</vt:lpstr>
      <vt:lpstr>ＭＳ Ｐゴシック</vt:lpstr>
      <vt:lpstr>游ゴシック</vt:lpstr>
      <vt:lpstr>Arial</vt:lpstr>
      <vt:lpstr>Calibri</vt:lpstr>
      <vt:lpstr>Wingdings</vt:lpstr>
      <vt:lpstr>テーマ2</vt:lpstr>
      <vt:lpstr>1_【機○・記載例なし】</vt:lpstr>
      <vt:lpstr>2_【機○・記載例なし】</vt:lpstr>
      <vt:lpstr>3_【機○・記載例なし】</vt:lpstr>
      <vt:lpstr>think-cell スライド</vt:lpstr>
      <vt:lpstr>申請書 案件概要説明資料①</vt:lpstr>
      <vt:lpstr>申請書 案件概要説明資料②</vt:lpstr>
      <vt:lpstr>申請書 案件概要説明資料③</vt:lpstr>
      <vt:lpstr>申請書 案件概要説明資料④</vt:lpstr>
      <vt:lpstr>申請書 案件概要説明資料⑤</vt:lpstr>
      <vt:lpstr>申請書 案件概要説明資料⑥</vt:lpstr>
      <vt:lpstr>申請書 案件概要説明資料⑦</vt:lpstr>
      <vt:lpstr>申請書 案件概要説明資料⑧</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2021-08-09T23:50:09Z</dcterms:created>
  <dcterms:modified xsi:type="dcterms:W3CDTF">2022-11-16T04:51:00Z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0x01010083B8B25341311C4BBE1A8890E3947AD1</vt:lpwstr>
  </property>
</Properties>
</file>